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ags/tag6.xml" ContentType="application/vnd.openxmlformats-officedocument.presentationml.tags+xml"/>
  <Override PartName="/ppt/tags/tag7.xml" ContentType="application/vnd.openxmlformats-officedocument.presentationml.tags+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3.xml" ContentType="application/vnd.openxmlformats-officedocument.them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heme/theme4.xml" ContentType="application/vnd.openxmlformats-officedocument.theme+xml"/>
  <Override PartName="/ppt/tags/tag44.xml" ContentType="application/vnd.openxmlformats-officedocument.presentationml.tags+xml"/>
  <Override PartName="/ppt/notesSlides/notesSlide1.xml" ContentType="application/vnd.openxmlformats-officedocument.presentationml.notesSlide+xml"/>
  <Override PartName="/ppt/tags/tag45.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46.xml" ContentType="application/vnd.openxmlformats-officedocument.presentationml.tag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tags/tag47.xml" ContentType="application/vnd.openxmlformats-officedocument.presentationml.tag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tags/tag48.xml" ContentType="application/vnd.openxmlformats-officedocument.presentationml.tags+xml"/>
  <Override PartName="/ppt/notesSlides/notesSlide31.xml" ContentType="application/vnd.openxmlformats-officedocument.presentationml.notesSlide+xml"/>
  <Override PartName="/ppt/tags/tag49.xml" ContentType="application/vnd.openxmlformats-officedocument.presentationml.tags+xml"/>
  <Override PartName="/ppt/tags/tag50.xml" ContentType="application/vnd.openxmlformats-officedocument.presentationml.tags+xml"/>
  <Override PartName="/ppt/notesSlides/notesSlide32.xml" ContentType="application/vnd.openxmlformats-officedocument.presentationml.notesSlide+xml"/>
  <Override PartName="/ppt/tags/tag51.xml" ContentType="application/vnd.openxmlformats-officedocument.presentationml.tags+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65" r:id="rId5"/>
    <p:sldMasterId id="2147483678" r:id="rId6"/>
  </p:sldMasterIdLst>
  <p:notesMasterIdLst>
    <p:notesMasterId r:id="rId57"/>
  </p:notesMasterIdLst>
  <p:sldIdLst>
    <p:sldId id="2076138295" r:id="rId7"/>
    <p:sldId id="2076138301" r:id="rId8"/>
    <p:sldId id="2076138325" r:id="rId9"/>
    <p:sldId id="2076138326" r:id="rId10"/>
    <p:sldId id="10052" r:id="rId11"/>
    <p:sldId id="2076138349" r:id="rId12"/>
    <p:sldId id="2076138347" r:id="rId13"/>
    <p:sldId id="2076138348" r:id="rId14"/>
    <p:sldId id="2076138340" r:id="rId15"/>
    <p:sldId id="2076138350" r:id="rId16"/>
    <p:sldId id="2076138351" r:id="rId17"/>
    <p:sldId id="2076138337" r:id="rId18"/>
    <p:sldId id="2076138341" r:id="rId19"/>
    <p:sldId id="2076138338" r:id="rId20"/>
    <p:sldId id="2076138339" r:id="rId21"/>
    <p:sldId id="2076138352" r:id="rId22"/>
    <p:sldId id="2076138353" r:id="rId23"/>
    <p:sldId id="2076138354" r:id="rId24"/>
    <p:sldId id="2076138342" r:id="rId25"/>
    <p:sldId id="2076138343" r:id="rId26"/>
    <p:sldId id="2076138344" r:id="rId27"/>
    <p:sldId id="2076138345" r:id="rId28"/>
    <p:sldId id="2076138346" r:id="rId29"/>
    <p:sldId id="2076138331" r:id="rId30"/>
    <p:sldId id="2076138332" r:id="rId31"/>
    <p:sldId id="2076138330" r:id="rId32"/>
    <p:sldId id="2076138302" r:id="rId33"/>
    <p:sldId id="1370" r:id="rId34"/>
    <p:sldId id="2076138334" r:id="rId35"/>
    <p:sldId id="2076138335" r:id="rId36"/>
    <p:sldId id="2076138336" r:id="rId37"/>
    <p:sldId id="2076138328" r:id="rId38"/>
    <p:sldId id="2076137739" r:id="rId39"/>
    <p:sldId id="2076138310" r:id="rId40"/>
    <p:sldId id="2076138308" r:id="rId41"/>
    <p:sldId id="2449" r:id="rId42"/>
    <p:sldId id="2076137914" r:id="rId43"/>
    <p:sldId id="2452" r:id="rId44"/>
    <p:sldId id="2076138312" r:id="rId45"/>
    <p:sldId id="1387" r:id="rId46"/>
    <p:sldId id="1385" r:id="rId47"/>
    <p:sldId id="2076138305" r:id="rId48"/>
    <p:sldId id="2076138306" r:id="rId49"/>
    <p:sldId id="2076138270" r:id="rId50"/>
    <p:sldId id="2076138208" r:id="rId51"/>
    <p:sldId id="2076138271" r:id="rId52"/>
    <p:sldId id="2076138209" r:id="rId53"/>
    <p:sldId id="2076138236" r:id="rId54"/>
    <p:sldId id="2076138225" r:id="rId55"/>
    <p:sldId id="2076138226" r:id="rId5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ay 1" id="{A3FD876F-93F0-4AF7-99F5-93D310BFAB0A}">
          <p14:sldIdLst>
            <p14:sldId id="2076138295"/>
            <p14:sldId id="2076138301"/>
            <p14:sldId id="2076138325"/>
            <p14:sldId id="2076138326"/>
            <p14:sldId id="10052"/>
            <p14:sldId id="2076138349"/>
            <p14:sldId id="2076138347"/>
            <p14:sldId id="2076138348"/>
            <p14:sldId id="2076138340"/>
            <p14:sldId id="2076138350"/>
            <p14:sldId id="2076138351"/>
            <p14:sldId id="2076138337"/>
            <p14:sldId id="2076138341"/>
            <p14:sldId id="2076138338"/>
            <p14:sldId id="2076138339"/>
            <p14:sldId id="2076138352"/>
            <p14:sldId id="2076138353"/>
            <p14:sldId id="2076138354"/>
            <p14:sldId id="2076138342"/>
            <p14:sldId id="2076138343"/>
            <p14:sldId id="2076138344"/>
            <p14:sldId id="2076138345"/>
            <p14:sldId id="2076138346"/>
            <p14:sldId id="2076138331"/>
            <p14:sldId id="2076138332"/>
            <p14:sldId id="2076138330"/>
            <p14:sldId id="2076138302"/>
            <p14:sldId id="1370"/>
            <p14:sldId id="2076138334"/>
            <p14:sldId id="2076138335"/>
            <p14:sldId id="2076138336"/>
            <p14:sldId id="2076138328"/>
            <p14:sldId id="2076137739"/>
            <p14:sldId id="2076138310"/>
            <p14:sldId id="2076138308"/>
            <p14:sldId id="2449"/>
            <p14:sldId id="2076137914"/>
            <p14:sldId id="2452"/>
            <p14:sldId id="2076138312"/>
            <p14:sldId id="1387"/>
            <p14:sldId id="1385"/>
            <p14:sldId id="2076138305"/>
            <p14:sldId id="2076138306"/>
            <p14:sldId id="2076138270"/>
            <p14:sldId id="2076138208"/>
            <p14:sldId id="2076138271"/>
            <p14:sldId id="2076138209"/>
            <p14:sldId id="2076138236"/>
            <p14:sldId id="2076138225"/>
            <p14:sldId id="207613822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6DCE4"/>
    <a:srgbClr val="54823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742" autoAdjust="0"/>
    <p:restoredTop sz="65512" autoAdjust="0"/>
  </p:normalViewPr>
  <p:slideViewPr>
    <p:cSldViewPr snapToGrid="0">
      <p:cViewPr varScale="1">
        <p:scale>
          <a:sx n="67" d="100"/>
          <a:sy n="67" d="100"/>
        </p:scale>
        <p:origin x="48" y="732"/>
      </p:cViewPr>
      <p:guideLst/>
    </p:cSldViewPr>
  </p:slideViewPr>
  <p:notesTextViewPr>
    <p:cViewPr>
      <p:scale>
        <a:sx n="3" d="2"/>
        <a:sy n="3" d="2"/>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slide" Target="slides/slide49.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presProps" Target="presProps.xml"/><Relationship Id="rId5" Type="http://schemas.openxmlformats.org/officeDocument/2006/relationships/slideMaster" Target="slideMasters/slideMaster2.xml"/><Relationship Id="rId61" Type="http://schemas.openxmlformats.org/officeDocument/2006/relationships/tableStyles" Target="tableStyles.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8" Type="http://schemas.openxmlformats.org/officeDocument/2006/relationships/slide" Target="slides/slide2.xml"/><Relationship Id="rId51" Type="http://schemas.openxmlformats.org/officeDocument/2006/relationships/slide" Target="slides/slide45.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viewProps" Target="viewProps.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notesMaster" Target="notesMasters/notesMaster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56C6C4-75BE-457F-8850-C7CD7CFC7DA3}" type="datetimeFigureOut">
              <a:rPr lang="en-US" smtClean="0"/>
              <a:t>5/31/2021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259B3D-005A-450F-B89F-6A3DD53EE3BF}" type="slidenum">
              <a:rPr lang="en-US" smtClean="0"/>
              <a:t>‹#›</a:t>
            </a:fld>
            <a:endParaRPr lang="en-US"/>
          </a:p>
        </p:txBody>
      </p:sp>
    </p:spTree>
    <p:extLst>
      <p:ext uri="{BB962C8B-B14F-4D97-AF65-F5344CB8AC3E}">
        <p14:creationId xmlns:p14="http://schemas.microsoft.com/office/powerpoint/2010/main" val="30111821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5/31/2021 11:10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52935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14</a:t>
            </a:fld>
            <a:endParaRPr lang="en-US"/>
          </a:p>
        </p:txBody>
      </p:sp>
    </p:spTree>
    <p:extLst>
      <p:ext uri="{BB962C8B-B14F-4D97-AF65-F5344CB8AC3E}">
        <p14:creationId xmlns:p14="http://schemas.microsoft.com/office/powerpoint/2010/main" val="23908589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Notebooks in Azure Sentinel are based on </a:t>
            </a:r>
            <a:r>
              <a:rPr lang="en-US" dirty="0" err="1"/>
              <a:t>Jupyter</a:t>
            </a:r>
            <a:r>
              <a:rPr lang="en-US" dirty="0"/>
              <a:t> notebooks based on Julia Python and R languages.</a:t>
            </a:r>
          </a:p>
        </p:txBody>
      </p:sp>
      <p:sp>
        <p:nvSpPr>
          <p:cNvPr id="4" name="Slide Number Placeholder 3"/>
          <p:cNvSpPr>
            <a:spLocks noGrp="1"/>
          </p:cNvSpPr>
          <p:nvPr>
            <p:ph type="sldNum" sz="quarter" idx="5"/>
          </p:nvPr>
        </p:nvSpPr>
        <p:spPr/>
        <p:txBody>
          <a:bodyPr/>
          <a:lstStyle/>
          <a:p>
            <a:fld id="{09259B3D-005A-450F-B89F-6A3DD53EE3BF}" type="slidenum">
              <a:rPr lang="en-US" smtClean="0"/>
              <a:t>15</a:t>
            </a:fld>
            <a:endParaRPr lang="en-US"/>
          </a:p>
        </p:txBody>
      </p:sp>
    </p:spTree>
    <p:extLst>
      <p:ext uri="{BB962C8B-B14F-4D97-AF65-F5344CB8AC3E}">
        <p14:creationId xmlns:p14="http://schemas.microsoft.com/office/powerpoint/2010/main" val="36640039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16</a:t>
            </a:fld>
            <a:endParaRPr lang="en-US"/>
          </a:p>
        </p:txBody>
      </p:sp>
    </p:spTree>
    <p:extLst>
      <p:ext uri="{BB962C8B-B14F-4D97-AF65-F5344CB8AC3E}">
        <p14:creationId xmlns:p14="http://schemas.microsoft.com/office/powerpoint/2010/main" val="12574913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17</a:t>
            </a:fld>
            <a:endParaRPr lang="en-US"/>
          </a:p>
        </p:txBody>
      </p:sp>
    </p:spTree>
    <p:extLst>
      <p:ext uri="{BB962C8B-B14F-4D97-AF65-F5344CB8AC3E}">
        <p14:creationId xmlns:p14="http://schemas.microsoft.com/office/powerpoint/2010/main" val="7808455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Choosing the ML Template Notebook to use with Azure Sentinel</a:t>
            </a:r>
          </a:p>
          <a:p>
            <a:r>
              <a:rPr lang="en-US" dirty="0"/>
              <a:t>You have to choose a Compute to start using the Notebook</a:t>
            </a:r>
          </a:p>
          <a:p>
            <a:r>
              <a:rPr lang="en-US" dirty="0"/>
              <a:t>You will need to Authenticate from the notebook to use any Azure SDK</a:t>
            </a:r>
          </a:p>
        </p:txBody>
      </p:sp>
      <p:sp>
        <p:nvSpPr>
          <p:cNvPr id="4" name="Slide Number Placeholder 3"/>
          <p:cNvSpPr>
            <a:spLocks noGrp="1"/>
          </p:cNvSpPr>
          <p:nvPr>
            <p:ph type="sldNum" sz="quarter" idx="5"/>
          </p:nvPr>
        </p:nvSpPr>
        <p:spPr/>
        <p:txBody>
          <a:bodyPr/>
          <a:lstStyle/>
          <a:p>
            <a:fld id="{09259B3D-005A-450F-B89F-6A3DD53EE3BF}" type="slidenum">
              <a:rPr lang="en-US" smtClean="0"/>
              <a:t>18</a:t>
            </a:fld>
            <a:endParaRPr lang="en-US"/>
          </a:p>
        </p:txBody>
      </p:sp>
    </p:spTree>
    <p:extLst>
      <p:ext uri="{BB962C8B-B14F-4D97-AF65-F5344CB8AC3E}">
        <p14:creationId xmlns:p14="http://schemas.microsoft.com/office/powerpoint/2010/main" val="30308870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19</a:t>
            </a:fld>
            <a:endParaRPr lang="en-US"/>
          </a:p>
        </p:txBody>
      </p:sp>
    </p:spTree>
    <p:extLst>
      <p:ext uri="{BB962C8B-B14F-4D97-AF65-F5344CB8AC3E}">
        <p14:creationId xmlns:p14="http://schemas.microsoft.com/office/powerpoint/2010/main" val="33504310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20</a:t>
            </a:fld>
            <a:endParaRPr lang="en-US"/>
          </a:p>
        </p:txBody>
      </p:sp>
    </p:spTree>
    <p:extLst>
      <p:ext uri="{BB962C8B-B14F-4D97-AF65-F5344CB8AC3E}">
        <p14:creationId xmlns:p14="http://schemas.microsoft.com/office/powerpoint/2010/main" val="26406327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21</a:t>
            </a:fld>
            <a:endParaRPr lang="en-US"/>
          </a:p>
        </p:txBody>
      </p:sp>
    </p:spTree>
    <p:extLst>
      <p:ext uri="{BB962C8B-B14F-4D97-AF65-F5344CB8AC3E}">
        <p14:creationId xmlns:p14="http://schemas.microsoft.com/office/powerpoint/2010/main" val="13981523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22</a:t>
            </a:fld>
            <a:endParaRPr lang="en-US"/>
          </a:p>
        </p:txBody>
      </p:sp>
    </p:spTree>
    <p:extLst>
      <p:ext uri="{BB962C8B-B14F-4D97-AF65-F5344CB8AC3E}">
        <p14:creationId xmlns:p14="http://schemas.microsoft.com/office/powerpoint/2010/main" val="3757512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23</a:t>
            </a:fld>
            <a:endParaRPr lang="en-US"/>
          </a:p>
        </p:txBody>
      </p:sp>
    </p:spTree>
    <p:extLst>
      <p:ext uri="{BB962C8B-B14F-4D97-AF65-F5344CB8AC3E}">
        <p14:creationId xmlns:p14="http://schemas.microsoft.com/office/powerpoint/2010/main" val="22396510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5/31/2021 11:10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17995433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25</a:t>
            </a:fld>
            <a:endParaRPr lang="en-US"/>
          </a:p>
        </p:txBody>
      </p:sp>
    </p:spTree>
    <p:extLst>
      <p:ext uri="{BB962C8B-B14F-4D97-AF65-F5344CB8AC3E}">
        <p14:creationId xmlns:p14="http://schemas.microsoft.com/office/powerpoint/2010/main" val="58011834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5/31/2021 11:10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11687547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27</a:t>
            </a:fld>
            <a:endParaRPr lang="en-US"/>
          </a:p>
        </p:txBody>
      </p:sp>
    </p:spTree>
    <p:extLst>
      <p:ext uri="{BB962C8B-B14F-4D97-AF65-F5344CB8AC3E}">
        <p14:creationId xmlns:p14="http://schemas.microsoft.com/office/powerpoint/2010/main" val="212921576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5/31/2021 11:10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34052935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29</a:t>
            </a:fld>
            <a:endParaRPr lang="en-US"/>
          </a:p>
        </p:txBody>
      </p:sp>
    </p:spTree>
    <p:extLst>
      <p:ext uri="{BB962C8B-B14F-4D97-AF65-F5344CB8AC3E}">
        <p14:creationId xmlns:p14="http://schemas.microsoft.com/office/powerpoint/2010/main" val="154551537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30</a:t>
            </a:fld>
            <a:endParaRPr lang="en-US"/>
          </a:p>
        </p:txBody>
      </p:sp>
    </p:spTree>
    <p:extLst>
      <p:ext uri="{BB962C8B-B14F-4D97-AF65-F5344CB8AC3E}">
        <p14:creationId xmlns:p14="http://schemas.microsoft.com/office/powerpoint/2010/main" val="173159181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31</a:t>
            </a:fld>
            <a:endParaRPr lang="en-US"/>
          </a:p>
        </p:txBody>
      </p:sp>
    </p:spTree>
    <p:extLst>
      <p:ext uri="{BB962C8B-B14F-4D97-AF65-F5344CB8AC3E}">
        <p14:creationId xmlns:p14="http://schemas.microsoft.com/office/powerpoint/2010/main" val="322434475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33</a:t>
            </a:fld>
            <a:endParaRPr lang="en-US"/>
          </a:p>
        </p:txBody>
      </p:sp>
    </p:spTree>
    <p:extLst>
      <p:ext uri="{BB962C8B-B14F-4D97-AF65-F5344CB8AC3E}">
        <p14:creationId xmlns:p14="http://schemas.microsoft.com/office/powerpoint/2010/main" val="363528995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35</a:t>
            </a:fld>
            <a:endParaRPr lang="en-US"/>
          </a:p>
        </p:txBody>
      </p:sp>
    </p:spTree>
    <p:extLst>
      <p:ext uri="{BB962C8B-B14F-4D97-AF65-F5344CB8AC3E}">
        <p14:creationId xmlns:p14="http://schemas.microsoft.com/office/powerpoint/2010/main" val="392629882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36</a:t>
            </a:fld>
            <a:endParaRPr lang="en-US"/>
          </a:p>
        </p:txBody>
      </p:sp>
    </p:spTree>
    <p:extLst>
      <p:ext uri="{BB962C8B-B14F-4D97-AF65-F5344CB8AC3E}">
        <p14:creationId xmlns:p14="http://schemas.microsoft.com/office/powerpoint/2010/main" val="3242248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5</a:t>
            </a:fld>
            <a:endParaRPr lang="en-US"/>
          </a:p>
        </p:txBody>
      </p:sp>
    </p:spTree>
    <p:extLst>
      <p:ext uri="{BB962C8B-B14F-4D97-AF65-F5344CB8AC3E}">
        <p14:creationId xmlns:p14="http://schemas.microsoft.com/office/powerpoint/2010/main" val="37567303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 Mark is the knowledge center</a:t>
            </a:r>
          </a:p>
        </p:txBody>
      </p:sp>
      <p:sp>
        <p:nvSpPr>
          <p:cNvPr id="4" name="Slide Number Placeholder 3"/>
          <p:cNvSpPr>
            <a:spLocks noGrp="1"/>
          </p:cNvSpPr>
          <p:nvPr>
            <p:ph type="sldNum" sz="quarter" idx="5"/>
          </p:nvPr>
        </p:nvSpPr>
        <p:spPr/>
        <p:txBody>
          <a:bodyPr/>
          <a:lstStyle/>
          <a:p>
            <a:fld id="{09259B3D-005A-450F-B89F-6A3DD53EE3BF}" type="slidenum">
              <a:rPr lang="en-US" smtClean="0"/>
              <a:t>39</a:t>
            </a:fld>
            <a:endParaRPr lang="en-US"/>
          </a:p>
        </p:txBody>
      </p:sp>
    </p:spTree>
    <p:extLst>
      <p:ext uri="{BB962C8B-B14F-4D97-AF65-F5344CB8AC3E}">
        <p14:creationId xmlns:p14="http://schemas.microsoft.com/office/powerpoint/2010/main" val="409084943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5/31/2021 11:10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40</a:t>
            </a:fld>
            <a:endParaRPr lang="en-US" dirty="0"/>
          </a:p>
        </p:txBody>
      </p:sp>
    </p:spTree>
    <p:extLst>
      <p:ext uri="{BB962C8B-B14F-4D97-AF65-F5344CB8AC3E}">
        <p14:creationId xmlns:p14="http://schemas.microsoft.com/office/powerpoint/2010/main" val="148418198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43</a:t>
            </a:fld>
            <a:endParaRPr lang="en-US"/>
          </a:p>
        </p:txBody>
      </p:sp>
    </p:spTree>
    <p:extLst>
      <p:ext uri="{BB962C8B-B14F-4D97-AF65-F5344CB8AC3E}">
        <p14:creationId xmlns:p14="http://schemas.microsoft.com/office/powerpoint/2010/main" val="153125971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5/31/2021 11:10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44</a:t>
            </a:fld>
            <a:endParaRPr lang="en-US" dirty="0"/>
          </a:p>
        </p:txBody>
      </p:sp>
    </p:spTree>
    <p:extLst>
      <p:ext uri="{BB962C8B-B14F-4D97-AF65-F5344CB8AC3E}">
        <p14:creationId xmlns:p14="http://schemas.microsoft.com/office/powerpoint/2010/main" val="148418198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5/31/2021 11:10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45</a:t>
            </a:fld>
            <a:endParaRPr lang="en-US"/>
          </a:p>
        </p:txBody>
      </p:sp>
    </p:spTree>
    <p:extLst>
      <p:ext uri="{BB962C8B-B14F-4D97-AF65-F5344CB8AC3E}">
        <p14:creationId xmlns:p14="http://schemas.microsoft.com/office/powerpoint/2010/main" val="287827438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https://www.menti.com/9r2wwujwag</a:t>
            </a:r>
          </a:p>
        </p:txBody>
      </p:sp>
      <p:sp>
        <p:nvSpPr>
          <p:cNvPr id="4" name="Slide Number Placeholder 3"/>
          <p:cNvSpPr>
            <a:spLocks noGrp="1"/>
          </p:cNvSpPr>
          <p:nvPr>
            <p:ph type="sldNum" sz="quarter" idx="5"/>
          </p:nvPr>
        </p:nvSpPr>
        <p:spPr/>
        <p:txBody>
          <a:bodyPr/>
          <a:lstStyle/>
          <a:p>
            <a:fld id="{09259B3D-005A-450F-B89F-6A3DD53EE3BF}" type="slidenum">
              <a:rPr lang="en-US" smtClean="0"/>
              <a:t>46</a:t>
            </a:fld>
            <a:endParaRPr lang="en-US"/>
          </a:p>
        </p:txBody>
      </p:sp>
    </p:spTree>
    <p:extLst>
      <p:ext uri="{BB962C8B-B14F-4D97-AF65-F5344CB8AC3E}">
        <p14:creationId xmlns:p14="http://schemas.microsoft.com/office/powerpoint/2010/main" val="386019844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5/31/2021 11:10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782743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8</a:t>
            </a:fld>
            <a:endParaRPr lang="en-US"/>
          </a:p>
        </p:txBody>
      </p:sp>
    </p:spTree>
    <p:extLst>
      <p:ext uri="{BB962C8B-B14F-4D97-AF65-F5344CB8AC3E}">
        <p14:creationId xmlns:p14="http://schemas.microsoft.com/office/powerpoint/2010/main" val="7496849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9</a:t>
            </a:fld>
            <a:endParaRPr lang="en-US"/>
          </a:p>
        </p:txBody>
      </p:sp>
    </p:spTree>
    <p:extLst>
      <p:ext uri="{BB962C8B-B14F-4D97-AF65-F5344CB8AC3E}">
        <p14:creationId xmlns:p14="http://schemas.microsoft.com/office/powerpoint/2010/main" val="3612851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10</a:t>
            </a:fld>
            <a:endParaRPr lang="en-US"/>
          </a:p>
        </p:txBody>
      </p:sp>
    </p:spTree>
    <p:extLst>
      <p:ext uri="{BB962C8B-B14F-4D97-AF65-F5344CB8AC3E}">
        <p14:creationId xmlns:p14="http://schemas.microsoft.com/office/powerpoint/2010/main" val="26349663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11</a:t>
            </a:fld>
            <a:endParaRPr lang="en-US"/>
          </a:p>
        </p:txBody>
      </p:sp>
    </p:spTree>
    <p:extLst>
      <p:ext uri="{BB962C8B-B14F-4D97-AF65-F5344CB8AC3E}">
        <p14:creationId xmlns:p14="http://schemas.microsoft.com/office/powerpoint/2010/main" val="3888600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12</a:t>
            </a:fld>
            <a:endParaRPr lang="en-US"/>
          </a:p>
        </p:txBody>
      </p:sp>
    </p:spTree>
    <p:extLst>
      <p:ext uri="{BB962C8B-B14F-4D97-AF65-F5344CB8AC3E}">
        <p14:creationId xmlns:p14="http://schemas.microsoft.com/office/powerpoint/2010/main" val="11005439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13</a:t>
            </a:fld>
            <a:endParaRPr lang="en-US"/>
          </a:p>
        </p:txBody>
      </p:sp>
    </p:spTree>
    <p:extLst>
      <p:ext uri="{BB962C8B-B14F-4D97-AF65-F5344CB8AC3E}">
        <p14:creationId xmlns:p14="http://schemas.microsoft.com/office/powerpoint/2010/main" val="143488836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ags" Target="../tags/tag2.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2.xml"/><Relationship Id="rId1" Type="http://schemas.openxmlformats.org/officeDocument/2006/relationships/tags" Target="../tags/tag6.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2.xml"/><Relationship Id="rId1" Type="http://schemas.openxmlformats.org/officeDocument/2006/relationships/tags" Target="../tags/tag7.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3.xml"/><Relationship Id="rId1" Type="http://schemas.openxmlformats.org/officeDocument/2006/relationships/tags" Target="../tags/tag9.xml"/><Relationship Id="rId4" Type="http://schemas.openxmlformats.org/officeDocument/2006/relationships/image" Target="../media/image3.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3.xml"/><Relationship Id="rId1" Type="http://schemas.openxmlformats.org/officeDocument/2006/relationships/tags" Target="../tags/tag10.xml"/><Relationship Id="rId4" Type="http://schemas.openxmlformats.org/officeDocument/2006/relationships/image" Target="../media/image3.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Master" Target="../slideMasters/slideMaster3.xml"/><Relationship Id="rId1" Type="http://schemas.openxmlformats.org/officeDocument/2006/relationships/tags" Target="../tags/tag11.xml"/><Relationship Id="rId4" Type="http://schemas.openxmlformats.org/officeDocument/2006/relationships/image" Target="../media/image13.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slideMaster" Target="../slideMasters/slideMaster3.xml"/><Relationship Id="rId1" Type="http://schemas.openxmlformats.org/officeDocument/2006/relationships/tags" Target="../tags/tag12.xml"/><Relationship Id="rId4" Type="http://schemas.openxmlformats.org/officeDocument/2006/relationships/image" Target="../media/image13.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1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14.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15.xml"/><Relationship Id="rId4" Type="http://schemas.openxmlformats.org/officeDocument/2006/relationships/image" Target="../media/image2.jpe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slideMaster" Target="../slideMasters/slideMaster3.xml"/><Relationship Id="rId1" Type="http://schemas.openxmlformats.org/officeDocument/2006/relationships/tags" Target="../tags/tag16.xml"/><Relationship Id="rId5" Type="http://schemas.openxmlformats.org/officeDocument/2006/relationships/image" Target="../media/image4.jpeg"/><Relationship Id="rId4" Type="http://schemas.openxmlformats.org/officeDocument/2006/relationships/image" Target="../media/image15.png"/></Relationships>
</file>

<file path=ppt/slideLayouts/_rels/slideLayout3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7.xml"/></Relationships>
</file>

<file path=ppt/slideLayouts/_rels/slideLayout3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8.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3.png"/></Relationships>
</file>

<file path=ppt/slideLayouts/_rels/slideLayout4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9.xml"/></Relationships>
</file>

<file path=ppt/slideLayouts/_rels/slideLayout4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0.xml"/></Relationships>
</file>

<file path=ppt/slideLayouts/_rels/slideLayout4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1.xml"/></Relationships>
</file>

<file path=ppt/slideLayouts/_rels/slideLayout4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2.xml"/></Relationships>
</file>

<file path=ppt/slideLayouts/_rels/slideLayout4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3.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4.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5.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6.xml"/></Relationships>
</file>

<file path=ppt/slideLayouts/_rels/slideLayout4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7.xml"/></Relationships>
</file>

<file path=ppt/slideLayouts/_rels/slideLayout4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8.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9.xml"/></Relationships>
</file>

<file path=ppt/slideLayouts/_rels/slideLayout5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0.xml"/></Relationships>
</file>

<file path=ppt/slideLayouts/_rels/slideLayout5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1.xml"/></Relationships>
</file>

<file path=ppt/slideLayouts/_rels/slideLayout5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2.xml"/></Relationships>
</file>

<file path=ppt/slideLayouts/_rels/slideLayout5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3.xml"/></Relationships>
</file>

<file path=ppt/slideLayouts/_rels/slideLayout55.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4.xml"/></Relationships>
</file>

<file path=ppt/slideLayouts/_rels/slideLayout56.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5.xml"/></Relationships>
</file>

<file path=ppt/slideLayouts/_rels/slideLayout57.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6.xml"/></Relationships>
</file>

<file path=ppt/slideLayouts/_rels/slideLayout5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7.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3.xml"/><Relationship Id="rId1" Type="http://schemas.openxmlformats.org/officeDocument/2006/relationships/tags" Target="../tags/tag38.xml"/><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slideMaster" Target="../slideMasters/slideMaster3.xml"/><Relationship Id="rId1" Type="http://schemas.openxmlformats.org/officeDocument/2006/relationships/tags" Target="../tags/tag39.xml"/><Relationship Id="rId4" Type="http://schemas.openxmlformats.org/officeDocument/2006/relationships/image" Target="../media/image15.pn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40.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41.xml"/></Relationships>
</file>

<file path=ppt/slideLayouts/_rels/slideLayout6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2.xml"/></Relationships>
</file>

<file path=ppt/slideLayouts/_rels/slideLayout6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userDrawn="1"/>
        </p:nvPicPr>
        <p:blipFill rotWithShape="1">
          <a:blip r:embed="rId3"/>
          <a:srcRect l="8606" t="385" b="385"/>
          <a:stretch/>
        </p:blipFill>
        <p:spPr>
          <a:xfrm flipH="1">
            <a:off x="-1" y="0"/>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8686517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4927712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4324698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0238608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1"/>
            <a:ext cx="3468956" cy="1107996"/>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356100" y="2447039"/>
            <a:ext cx="7251192" cy="369332"/>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p:nvCxnSpPr>
        <p:spPr>
          <a:xfrm>
            <a:off x="4356100" y="2017713"/>
            <a:ext cx="72532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12512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5ACBF0"/>
          </p15:clr>
        </p15:guide>
        <p15:guide id="13" pos="2744">
          <p15:clr>
            <a:srgbClr val="5ACBF0"/>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2" orient="horz" pos="1728">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bwMode="auto">
          <a:xfrm>
            <a:off x="588263" y="3179701"/>
            <a:ext cx="3182621" cy="498598"/>
          </a:xfrm>
          <a:noFill/>
        </p:spPr>
        <p:txBody>
          <a:bodyPr vert="horz" wrap="square" lIns="0" tIns="0" rIns="0" bIns="0" rtlCol="0" anchor="ctr" anchorCtr="0">
            <a:spAutoFit/>
          </a:bodyPr>
          <a:lstStyle>
            <a:lvl1pPr>
              <a:defRPr lang="en-US" dirty="0">
                <a:solidFill>
                  <a:srgbClr val="FFFFFF"/>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28156469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5ACBF0"/>
          </p15:clr>
        </p15:guide>
        <p15:guide id="14" pos="3155">
          <p15:clr>
            <a:srgbClr val="5ACBF0"/>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a:xfrm>
            <a:off x="588263" y="3179701"/>
            <a:ext cx="3182621" cy="498598"/>
          </a:xfrm>
          <a:noFill/>
        </p:spPr>
        <p:txBody>
          <a:bodyPr vert="horz" wrap="square" lIns="0" tIns="0" rIns="0" bIns="0" rtlCol="0" anchor="ctr" anchorCtr="0">
            <a:spAutoFit/>
          </a:bodyPr>
          <a:lstStyle>
            <a:lvl1pPr>
              <a:defRPr lang="en-US" dirty="0">
                <a:solidFill>
                  <a:schemeClr val="tx1"/>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spAutoFit/>
          </a:bodyPr>
          <a:lstStyle>
            <a:lvl1pPr marL="0" indent="0">
              <a:spcAft>
                <a:spcPts val="1200"/>
              </a:spcAft>
              <a:buNone/>
              <a:defRPr sz="2800"/>
            </a:lvl1pPr>
            <a:lvl2pPr marL="228600" indent="0">
              <a:buNone/>
              <a:defRPr/>
            </a:lvl2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689448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guide id="30" pos="2376">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090029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6371021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642497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888663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9121126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24939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069348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1508546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spTree>
    <p:extLst>
      <p:ext uri="{BB962C8B-B14F-4D97-AF65-F5344CB8AC3E}">
        <p14:creationId xmlns:p14="http://schemas.microsoft.com/office/powerpoint/2010/main" val="13420329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7901251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Slide 3 ">
    <p:bg>
      <p:bgPr>
        <a:solidFill>
          <a:schemeClr val="accent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5F38AD-64EA-4B26-B7D3-C2F05493206B}"/>
              </a:ext>
            </a:extLst>
          </p:cNvPr>
          <p:cNvPicPr>
            <a:picLocks noChangeAspect="1"/>
          </p:cNvPicPr>
          <p:nvPr userDrawn="1"/>
        </p:nvPicPr>
        <p:blipFill>
          <a:blip r:embed="rId2"/>
          <a:stretch>
            <a:fillRect/>
          </a:stretch>
        </p:blipFill>
        <p:spPr>
          <a:xfrm>
            <a:off x="0" y="0"/>
            <a:ext cx="12192000" cy="6857997"/>
          </a:xfrm>
          <a:prstGeom prst="rect">
            <a:avLst/>
          </a:prstGeom>
        </p:spPr>
      </p:pic>
      <p:sp>
        <p:nvSpPr>
          <p:cNvPr id="3" name="Rectangle 2">
            <a:extLst>
              <a:ext uri="{FF2B5EF4-FFF2-40B4-BE49-F238E27FC236}">
                <a16:creationId xmlns:a16="http://schemas.microsoft.com/office/drawing/2014/main" id="{F0191069-9A1B-4D96-B56B-775F6023B787}"/>
              </a:ext>
            </a:extLst>
          </p:cNvPr>
          <p:cNvSpPr/>
          <p:nvPr userDrawn="1"/>
        </p:nvSpPr>
        <p:spPr bwMode="auto">
          <a:xfrm>
            <a:off x="0" y="0"/>
            <a:ext cx="12192000" cy="6858000"/>
          </a:xfrm>
          <a:prstGeom prst="rect">
            <a:avLst/>
          </a:prstGeom>
          <a:gradFill>
            <a:gsLst>
              <a:gs pos="0">
                <a:srgbClr val="000000">
                  <a:alpha val="15000"/>
                </a:srgbClr>
              </a:gs>
              <a:gs pos="100000">
                <a:srgbClr val="1A1A1A">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BA784868-C8AF-4D99-9BD8-43CBB496184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4248" y="257170"/>
            <a:ext cx="2266311" cy="569191"/>
          </a:xfrm>
          <a:prstGeom prst="rect">
            <a:avLst/>
          </a:prstGeom>
        </p:spPr>
      </p:pic>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464841" y="4847661"/>
            <a:ext cx="9602819"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407391" y="3029995"/>
            <a:ext cx="966026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31589703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3_Title Slide">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
        <p:nvSpPr>
          <p:cNvPr id="9" name="Title 1"/>
          <p:cNvSpPr>
            <a:spLocks noGrp="1"/>
          </p:cNvSpPr>
          <p:nvPr>
            <p:ph type="title" hasCustomPrompt="1"/>
          </p:nvPr>
        </p:nvSpPr>
        <p:spPr>
          <a:xfrm>
            <a:off x="584201" y="3035102"/>
            <a:ext cx="6501251" cy="498674"/>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1" y="3962401"/>
            <a:ext cx="6501251" cy="276999"/>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 text</a:t>
            </a:r>
          </a:p>
        </p:txBody>
      </p:sp>
      <p:sp>
        <p:nvSpPr>
          <p:cNvPr id="275" name="Oval 274">
            <a:extLst>
              <a:ext uri="{FF2B5EF4-FFF2-40B4-BE49-F238E27FC236}">
                <a16:creationId xmlns:a16="http://schemas.microsoft.com/office/drawing/2014/main" id="{3A24E08F-1AA5-474E-9DD9-5E82B74C4559}"/>
              </a:ext>
            </a:extLst>
          </p:cNvPr>
          <p:cNvSpPr/>
          <p:nvPr userDrawn="1"/>
        </p:nvSpPr>
        <p:spPr bwMode="auto">
          <a:xfrm>
            <a:off x="7377154" y="1312883"/>
            <a:ext cx="4232235" cy="4232235"/>
          </a:xfrm>
          <a:prstGeom prst="ellipse">
            <a:avLst/>
          </a:prstGeom>
          <a:solidFill>
            <a:schemeClr val="bg2"/>
          </a:solidFill>
          <a:ln>
            <a:noFill/>
          </a:ln>
          <a:effectLst>
            <a:innerShdw blurRad="254000">
              <a:prstClr val="black">
                <a:alpha val="32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grpSp>
        <p:nvGrpSpPr>
          <p:cNvPr id="276" name="Graphic 1">
            <a:extLst>
              <a:ext uri="{FF2B5EF4-FFF2-40B4-BE49-F238E27FC236}">
                <a16:creationId xmlns:a16="http://schemas.microsoft.com/office/drawing/2014/main" id="{29461418-0591-4D90-9B24-73480A0FE748}"/>
              </a:ext>
            </a:extLst>
          </p:cNvPr>
          <p:cNvGrpSpPr/>
          <p:nvPr userDrawn="1"/>
        </p:nvGrpSpPr>
        <p:grpSpPr>
          <a:xfrm>
            <a:off x="7540158" y="913033"/>
            <a:ext cx="3649174" cy="3855948"/>
            <a:chOff x="7301098" y="972580"/>
            <a:chExt cx="3649174" cy="3855948"/>
          </a:xfrm>
        </p:grpSpPr>
        <p:sp>
          <p:nvSpPr>
            <p:cNvPr id="277" name="Freeform: Shape 276">
              <a:extLst>
                <a:ext uri="{FF2B5EF4-FFF2-40B4-BE49-F238E27FC236}">
                  <a16:creationId xmlns:a16="http://schemas.microsoft.com/office/drawing/2014/main" id="{31300545-88A0-4735-9A01-19DEB9E50E74}"/>
                </a:ext>
              </a:extLst>
            </p:cNvPr>
            <p:cNvSpPr/>
            <p:nvPr/>
          </p:nvSpPr>
          <p:spPr>
            <a:xfrm>
              <a:off x="9150574" y="3947825"/>
              <a:ext cx="1799698" cy="880703"/>
            </a:xfrm>
            <a:custGeom>
              <a:avLst/>
              <a:gdLst>
                <a:gd name="connsiteX0" fmla="*/ 1577927 w 1799697"/>
                <a:gd name="connsiteY0" fmla="*/ 513425 h 880703"/>
                <a:gd name="connsiteX1" fmla="*/ 1509002 w 1799697"/>
                <a:gd name="connsiteY1" fmla="*/ 532570 h 880703"/>
                <a:gd name="connsiteX2" fmla="*/ 1509002 w 1799697"/>
                <a:gd name="connsiteY2" fmla="*/ 517254 h 880703"/>
                <a:gd name="connsiteX3" fmla="*/ 1256279 w 1799697"/>
                <a:gd name="connsiteY3" fmla="*/ 264530 h 880703"/>
                <a:gd name="connsiteX4" fmla="*/ 1083967 w 1799697"/>
                <a:gd name="connsiteY4" fmla="*/ 333455 h 880703"/>
                <a:gd name="connsiteX5" fmla="*/ 777635 w 1799697"/>
                <a:gd name="connsiteY5" fmla="*/ 115193 h 880703"/>
                <a:gd name="connsiteX6" fmla="*/ 452158 w 1799697"/>
                <a:gd name="connsiteY6" fmla="*/ 436842 h 880703"/>
                <a:gd name="connsiteX7" fmla="*/ 310480 w 1799697"/>
                <a:gd name="connsiteY7" fmla="*/ 375575 h 880703"/>
                <a:gd name="connsiteX8" fmla="*/ 115193 w 1799697"/>
                <a:gd name="connsiteY8" fmla="*/ 570862 h 880703"/>
                <a:gd name="connsiteX9" fmla="*/ 310480 w 1799697"/>
                <a:gd name="connsiteY9" fmla="*/ 766148 h 880703"/>
                <a:gd name="connsiteX10" fmla="*/ 1577927 w 1799697"/>
                <a:gd name="connsiteY10" fmla="*/ 766148 h 880703"/>
                <a:gd name="connsiteX11" fmla="*/ 1708118 w 1799697"/>
                <a:gd name="connsiteY11" fmla="*/ 635957 h 880703"/>
                <a:gd name="connsiteX12" fmla="*/ 1577927 w 1799697"/>
                <a:gd name="connsiteY12" fmla="*/ 513425 h 880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99697" h="880703">
                  <a:moveTo>
                    <a:pt x="1577927" y="513425"/>
                  </a:moveTo>
                  <a:cubicBezTo>
                    <a:pt x="1551123" y="513425"/>
                    <a:pt x="1528148" y="521083"/>
                    <a:pt x="1509002" y="532570"/>
                  </a:cubicBezTo>
                  <a:cubicBezTo>
                    <a:pt x="1509002" y="528741"/>
                    <a:pt x="1509002" y="524912"/>
                    <a:pt x="1509002" y="517254"/>
                  </a:cubicBezTo>
                  <a:cubicBezTo>
                    <a:pt x="1509002" y="379405"/>
                    <a:pt x="1397957" y="264530"/>
                    <a:pt x="1256279" y="264530"/>
                  </a:cubicBezTo>
                  <a:cubicBezTo>
                    <a:pt x="1187354" y="264530"/>
                    <a:pt x="1126088" y="291334"/>
                    <a:pt x="1083967" y="333455"/>
                  </a:cubicBezTo>
                  <a:cubicBezTo>
                    <a:pt x="1038017" y="207093"/>
                    <a:pt x="919314" y="115193"/>
                    <a:pt x="777635" y="115193"/>
                  </a:cubicBezTo>
                  <a:cubicBezTo>
                    <a:pt x="597666" y="115193"/>
                    <a:pt x="455987" y="260701"/>
                    <a:pt x="452158" y="436842"/>
                  </a:cubicBezTo>
                  <a:cubicBezTo>
                    <a:pt x="417696" y="398550"/>
                    <a:pt x="367917" y="375575"/>
                    <a:pt x="310480" y="375575"/>
                  </a:cubicBezTo>
                  <a:cubicBezTo>
                    <a:pt x="203264" y="375575"/>
                    <a:pt x="115193" y="463646"/>
                    <a:pt x="115193" y="570862"/>
                  </a:cubicBezTo>
                  <a:cubicBezTo>
                    <a:pt x="115193" y="678078"/>
                    <a:pt x="203264" y="766148"/>
                    <a:pt x="310480" y="766148"/>
                  </a:cubicBezTo>
                  <a:lnTo>
                    <a:pt x="1577927" y="766148"/>
                  </a:lnTo>
                  <a:cubicBezTo>
                    <a:pt x="1650681" y="766148"/>
                    <a:pt x="1708118" y="708711"/>
                    <a:pt x="1708118" y="635957"/>
                  </a:cubicBezTo>
                  <a:cubicBezTo>
                    <a:pt x="1708118" y="570862"/>
                    <a:pt x="1650681" y="513425"/>
                    <a:pt x="1577927" y="513425"/>
                  </a:cubicBezTo>
                </a:path>
              </a:pathLst>
            </a:custGeom>
            <a:solidFill>
              <a:srgbClr val="FFFFFF"/>
            </a:solidFill>
            <a:ln w="38206" cap="flat">
              <a:noFill/>
              <a:prstDash val="solid"/>
              <a:miter/>
            </a:ln>
          </p:spPr>
          <p:txBody>
            <a:bodyPr rtlCol="0" anchor="ctr"/>
            <a:lstStyle/>
            <a:p>
              <a:endParaRPr lang="en-US" sz="1800"/>
            </a:p>
          </p:txBody>
        </p:sp>
        <p:sp>
          <p:nvSpPr>
            <p:cNvPr id="278" name="Freeform: Shape 277">
              <a:extLst>
                <a:ext uri="{FF2B5EF4-FFF2-40B4-BE49-F238E27FC236}">
                  <a16:creationId xmlns:a16="http://schemas.microsoft.com/office/drawing/2014/main" id="{EE850908-A91F-45AA-A556-EEA0C1258EFA}"/>
                </a:ext>
              </a:extLst>
            </p:cNvPr>
            <p:cNvSpPr/>
            <p:nvPr/>
          </p:nvSpPr>
          <p:spPr>
            <a:xfrm>
              <a:off x="7301098" y="3227946"/>
              <a:ext cx="2297487" cy="1072161"/>
            </a:xfrm>
            <a:custGeom>
              <a:avLst/>
              <a:gdLst>
                <a:gd name="connsiteX0" fmla="*/ 272188 w 2297486"/>
                <a:gd name="connsiteY0" fmla="*/ 670420 h 1072160"/>
                <a:gd name="connsiteX1" fmla="*/ 383234 w 2297486"/>
                <a:gd name="connsiteY1" fmla="*/ 716369 h 1072160"/>
                <a:gd name="connsiteX2" fmla="*/ 383234 w 2297486"/>
                <a:gd name="connsiteY2" fmla="*/ 693394 h 1072160"/>
                <a:gd name="connsiteX3" fmla="*/ 670419 w 2297486"/>
                <a:gd name="connsiteY3" fmla="*/ 406208 h 1072160"/>
                <a:gd name="connsiteX4" fmla="*/ 919314 w 2297486"/>
                <a:gd name="connsiteY4" fmla="*/ 547887 h 1072160"/>
                <a:gd name="connsiteX5" fmla="*/ 919314 w 2297486"/>
                <a:gd name="connsiteY5" fmla="*/ 547887 h 1072160"/>
                <a:gd name="connsiteX6" fmla="*/ 1352007 w 2297486"/>
                <a:gd name="connsiteY6" fmla="*/ 115193 h 1072160"/>
                <a:gd name="connsiteX7" fmla="*/ 1784700 w 2297486"/>
                <a:gd name="connsiteY7" fmla="*/ 547887 h 1072160"/>
                <a:gd name="connsiteX8" fmla="*/ 1777042 w 2297486"/>
                <a:gd name="connsiteY8" fmla="*/ 635957 h 1072160"/>
                <a:gd name="connsiteX9" fmla="*/ 1979987 w 2297486"/>
                <a:gd name="connsiteY9" fmla="*/ 517254 h 1072160"/>
                <a:gd name="connsiteX10" fmla="*/ 2209736 w 2297486"/>
                <a:gd name="connsiteY10" fmla="*/ 747002 h 1072160"/>
                <a:gd name="connsiteX11" fmla="*/ 1979987 w 2297486"/>
                <a:gd name="connsiteY11" fmla="*/ 976751 h 1072160"/>
                <a:gd name="connsiteX12" fmla="*/ 1348178 w 2297486"/>
                <a:gd name="connsiteY12" fmla="*/ 976751 h 1072160"/>
                <a:gd name="connsiteX13" fmla="*/ 666590 w 2297486"/>
                <a:gd name="connsiteY13" fmla="*/ 976751 h 1072160"/>
                <a:gd name="connsiteX14" fmla="*/ 272188 w 2297486"/>
                <a:gd name="connsiteY14" fmla="*/ 976751 h 1072160"/>
                <a:gd name="connsiteX15" fmla="*/ 115193 w 2297486"/>
                <a:gd name="connsiteY15" fmla="*/ 819756 h 1072160"/>
                <a:gd name="connsiteX16" fmla="*/ 272188 w 2297486"/>
                <a:gd name="connsiteY16" fmla="*/ 670420 h 107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97486" h="1072160">
                  <a:moveTo>
                    <a:pt x="272188" y="670420"/>
                  </a:moveTo>
                  <a:cubicBezTo>
                    <a:pt x="314309" y="670420"/>
                    <a:pt x="356430" y="689565"/>
                    <a:pt x="383234" y="716369"/>
                  </a:cubicBezTo>
                  <a:cubicBezTo>
                    <a:pt x="383234" y="708711"/>
                    <a:pt x="383234" y="701053"/>
                    <a:pt x="383234" y="693394"/>
                  </a:cubicBezTo>
                  <a:cubicBezTo>
                    <a:pt x="383234" y="536399"/>
                    <a:pt x="509595" y="406208"/>
                    <a:pt x="670419" y="406208"/>
                  </a:cubicBezTo>
                  <a:cubicBezTo>
                    <a:pt x="777635" y="406208"/>
                    <a:pt x="869535" y="463646"/>
                    <a:pt x="919314" y="547887"/>
                  </a:cubicBezTo>
                  <a:cubicBezTo>
                    <a:pt x="919314" y="547887"/>
                    <a:pt x="919314" y="547887"/>
                    <a:pt x="919314" y="547887"/>
                  </a:cubicBezTo>
                  <a:cubicBezTo>
                    <a:pt x="919314" y="310480"/>
                    <a:pt x="1110771" y="115193"/>
                    <a:pt x="1352007" y="115193"/>
                  </a:cubicBezTo>
                  <a:cubicBezTo>
                    <a:pt x="1589414" y="115193"/>
                    <a:pt x="1784700" y="306651"/>
                    <a:pt x="1784700" y="547887"/>
                  </a:cubicBezTo>
                  <a:cubicBezTo>
                    <a:pt x="1784700" y="578520"/>
                    <a:pt x="1780871" y="605324"/>
                    <a:pt x="1777042" y="635957"/>
                  </a:cubicBezTo>
                  <a:cubicBezTo>
                    <a:pt x="1815334" y="563203"/>
                    <a:pt x="1891917" y="517254"/>
                    <a:pt x="1979987" y="517254"/>
                  </a:cubicBezTo>
                  <a:cubicBezTo>
                    <a:pt x="2106349" y="517254"/>
                    <a:pt x="2209736" y="620641"/>
                    <a:pt x="2209736" y="747002"/>
                  </a:cubicBezTo>
                  <a:cubicBezTo>
                    <a:pt x="2209736" y="873364"/>
                    <a:pt x="2106349" y="976751"/>
                    <a:pt x="1979987" y="976751"/>
                  </a:cubicBezTo>
                  <a:lnTo>
                    <a:pt x="1348178" y="976751"/>
                  </a:lnTo>
                  <a:lnTo>
                    <a:pt x="666590" y="976751"/>
                  </a:lnTo>
                  <a:lnTo>
                    <a:pt x="272188" y="976751"/>
                  </a:lnTo>
                  <a:cubicBezTo>
                    <a:pt x="187947" y="976751"/>
                    <a:pt x="115193" y="907826"/>
                    <a:pt x="115193" y="819756"/>
                  </a:cubicBezTo>
                  <a:cubicBezTo>
                    <a:pt x="115193" y="739344"/>
                    <a:pt x="184118" y="670420"/>
                    <a:pt x="272188" y="670420"/>
                  </a:cubicBezTo>
                </a:path>
              </a:pathLst>
            </a:custGeom>
            <a:solidFill>
              <a:srgbClr val="FFFFFF"/>
            </a:solidFill>
            <a:ln w="38206" cap="flat">
              <a:noFill/>
              <a:prstDash val="solid"/>
              <a:miter/>
            </a:ln>
          </p:spPr>
          <p:txBody>
            <a:bodyPr rtlCol="0" anchor="ctr"/>
            <a:lstStyle/>
            <a:p>
              <a:endParaRPr lang="en-US" sz="1800"/>
            </a:p>
          </p:txBody>
        </p:sp>
        <p:sp>
          <p:nvSpPr>
            <p:cNvPr id="279" name="Freeform: Shape 278">
              <a:extLst>
                <a:ext uri="{FF2B5EF4-FFF2-40B4-BE49-F238E27FC236}">
                  <a16:creationId xmlns:a16="http://schemas.microsoft.com/office/drawing/2014/main" id="{1943D4B6-9B78-4BA1-9BDE-E49889A1514E}"/>
                </a:ext>
              </a:extLst>
            </p:cNvPr>
            <p:cNvSpPr/>
            <p:nvPr/>
          </p:nvSpPr>
          <p:spPr>
            <a:xfrm>
              <a:off x="7856324" y="1194670"/>
              <a:ext cx="612663" cy="497789"/>
            </a:xfrm>
            <a:custGeom>
              <a:avLst/>
              <a:gdLst>
                <a:gd name="connsiteX0" fmla="*/ 478962 w 612663"/>
                <a:gd name="connsiteY0" fmla="*/ 314309 h 497788"/>
                <a:gd name="connsiteX1" fmla="*/ 459816 w 612663"/>
                <a:gd name="connsiteY1" fmla="*/ 318138 h 497788"/>
                <a:gd name="connsiteX2" fmla="*/ 478962 w 612663"/>
                <a:gd name="connsiteY2" fmla="*/ 253043 h 497788"/>
                <a:gd name="connsiteX3" fmla="*/ 341113 w 612663"/>
                <a:gd name="connsiteY3" fmla="*/ 115193 h 497788"/>
                <a:gd name="connsiteX4" fmla="*/ 203264 w 612663"/>
                <a:gd name="connsiteY4" fmla="*/ 253043 h 497788"/>
                <a:gd name="connsiteX5" fmla="*/ 203264 w 612663"/>
                <a:gd name="connsiteY5" fmla="*/ 264530 h 497788"/>
                <a:gd name="connsiteX6" fmla="*/ 180289 w 612663"/>
                <a:gd name="connsiteY6" fmla="*/ 260701 h 497788"/>
                <a:gd name="connsiteX7" fmla="*/ 115193 w 612663"/>
                <a:gd name="connsiteY7" fmla="*/ 325796 h 497788"/>
                <a:gd name="connsiteX8" fmla="*/ 180289 w 612663"/>
                <a:gd name="connsiteY8" fmla="*/ 390892 h 497788"/>
                <a:gd name="connsiteX9" fmla="*/ 478962 w 612663"/>
                <a:gd name="connsiteY9" fmla="*/ 390892 h 497788"/>
                <a:gd name="connsiteX10" fmla="*/ 517254 w 612663"/>
                <a:gd name="connsiteY10" fmla="*/ 352600 h 497788"/>
                <a:gd name="connsiteX11" fmla="*/ 478962 w 612663"/>
                <a:gd name="connsiteY11" fmla="*/ 314309 h 497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2663" h="497788">
                  <a:moveTo>
                    <a:pt x="478962" y="314309"/>
                  </a:moveTo>
                  <a:cubicBezTo>
                    <a:pt x="471304" y="314309"/>
                    <a:pt x="467475" y="314309"/>
                    <a:pt x="459816" y="318138"/>
                  </a:cubicBezTo>
                  <a:cubicBezTo>
                    <a:pt x="475133" y="298992"/>
                    <a:pt x="478962" y="276018"/>
                    <a:pt x="478962" y="253043"/>
                  </a:cubicBezTo>
                  <a:cubicBezTo>
                    <a:pt x="478962" y="176460"/>
                    <a:pt x="417696" y="115193"/>
                    <a:pt x="341113" y="115193"/>
                  </a:cubicBezTo>
                  <a:cubicBezTo>
                    <a:pt x="264530" y="115193"/>
                    <a:pt x="203264" y="176460"/>
                    <a:pt x="203264" y="253043"/>
                  </a:cubicBezTo>
                  <a:cubicBezTo>
                    <a:pt x="203264" y="256872"/>
                    <a:pt x="203264" y="260701"/>
                    <a:pt x="203264" y="264530"/>
                  </a:cubicBezTo>
                  <a:cubicBezTo>
                    <a:pt x="195605" y="260701"/>
                    <a:pt x="187947" y="260701"/>
                    <a:pt x="180289" y="260701"/>
                  </a:cubicBezTo>
                  <a:cubicBezTo>
                    <a:pt x="145827" y="260701"/>
                    <a:pt x="115193" y="287505"/>
                    <a:pt x="115193" y="325796"/>
                  </a:cubicBezTo>
                  <a:cubicBezTo>
                    <a:pt x="115193" y="360259"/>
                    <a:pt x="141997" y="390892"/>
                    <a:pt x="180289" y="390892"/>
                  </a:cubicBezTo>
                  <a:lnTo>
                    <a:pt x="478962" y="390892"/>
                  </a:lnTo>
                  <a:cubicBezTo>
                    <a:pt x="498108" y="390892"/>
                    <a:pt x="517254" y="375575"/>
                    <a:pt x="517254" y="352600"/>
                  </a:cubicBezTo>
                  <a:cubicBezTo>
                    <a:pt x="517254" y="329626"/>
                    <a:pt x="501937" y="314309"/>
                    <a:pt x="478962" y="314309"/>
                  </a:cubicBezTo>
                </a:path>
              </a:pathLst>
            </a:custGeom>
            <a:solidFill>
              <a:srgbClr val="00BCF2"/>
            </a:solidFill>
            <a:ln w="38206" cap="flat">
              <a:noFill/>
              <a:prstDash val="solid"/>
              <a:miter/>
            </a:ln>
          </p:spPr>
          <p:txBody>
            <a:bodyPr rtlCol="0" anchor="ctr"/>
            <a:lstStyle/>
            <a:p>
              <a:endParaRPr lang="en-US" sz="1800"/>
            </a:p>
          </p:txBody>
        </p:sp>
        <p:sp>
          <p:nvSpPr>
            <p:cNvPr id="280" name="Freeform: Shape 279">
              <a:extLst>
                <a:ext uri="{FF2B5EF4-FFF2-40B4-BE49-F238E27FC236}">
                  <a16:creationId xmlns:a16="http://schemas.microsoft.com/office/drawing/2014/main" id="{D604B253-DB64-4BAA-9F8C-F61F59D28464}"/>
                </a:ext>
              </a:extLst>
            </p:cNvPr>
            <p:cNvSpPr/>
            <p:nvPr/>
          </p:nvSpPr>
          <p:spPr>
            <a:xfrm>
              <a:off x="7661037" y="972580"/>
              <a:ext cx="3139898" cy="1837990"/>
            </a:xfrm>
            <a:custGeom>
              <a:avLst/>
              <a:gdLst>
                <a:gd name="connsiteX0" fmla="*/ 2921956 w 3139898"/>
                <a:gd name="connsiteY0" fmla="*/ 1520490 h 1837989"/>
                <a:gd name="connsiteX1" fmla="*/ 2845373 w 3139898"/>
                <a:gd name="connsiteY1" fmla="*/ 1554952 h 1837989"/>
                <a:gd name="connsiteX2" fmla="*/ 2845373 w 3139898"/>
                <a:gd name="connsiteY2" fmla="*/ 1539636 h 1837989"/>
                <a:gd name="connsiteX3" fmla="*/ 2642429 w 3139898"/>
                <a:gd name="connsiteY3" fmla="*/ 1336691 h 1837989"/>
                <a:gd name="connsiteX4" fmla="*/ 2496921 w 3139898"/>
                <a:gd name="connsiteY4" fmla="*/ 1397957 h 1837989"/>
                <a:gd name="connsiteX5" fmla="*/ 2496921 w 3139898"/>
                <a:gd name="connsiteY5" fmla="*/ 1221816 h 1837989"/>
                <a:gd name="connsiteX6" fmla="*/ 2378218 w 3139898"/>
                <a:gd name="connsiteY6" fmla="*/ 1221816 h 1837989"/>
                <a:gd name="connsiteX7" fmla="*/ 2370560 w 3139898"/>
                <a:gd name="connsiteY7" fmla="*/ 1214158 h 1837989"/>
                <a:gd name="connsiteX8" fmla="*/ 2370560 w 3139898"/>
                <a:gd name="connsiteY8" fmla="*/ 563203 h 1837989"/>
                <a:gd name="connsiteX9" fmla="*/ 1999133 w 3139898"/>
                <a:gd name="connsiteY9" fmla="*/ 563203 h 1837989"/>
                <a:gd name="connsiteX10" fmla="*/ 1999133 w 3139898"/>
                <a:gd name="connsiteY10" fmla="*/ 804440 h 1837989"/>
                <a:gd name="connsiteX11" fmla="*/ 1800017 w 3139898"/>
                <a:gd name="connsiteY11" fmla="*/ 804440 h 1837989"/>
                <a:gd name="connsiteX12" fmla="*/ 1800017 w 3139898"/>
                <a:gd name="connsiteY12" fmla="*/ 298992 h 1837989"/>
                <a:gd name="connsiteX13" fmla="*/ 1501344 w 3139898"/>
                <a:gd name="connsiteY13" fmla="*/ 298992 h 1837989"/>
                <a:gd name="connsiteX14" fmla="*/ 1501344 w 3139898"/>
                <a:gd name="connsiteY14" fmla="*/ 678078 h 1837989"/>
                <a:gd name="connsiteX15" fmla="*/ 1424761 w 3139898"/>
                <a:gd name="connsiteY15" fmla="*/ 678078 h 1837989"/>
                <a:gd name="connsiteX16" fmla="*/ 1424761 w 3139898"/>
                <a:gd name="connsiteY16" fmla="*/ 115193 h 1837989"/>
                <a:gd name="connsiteX17" fmla="*/ 1191183 w 3139898"/>
                <a:gd name="connsiteY17" fmla="*/ 348771 h 1837989"/>
                <a:gd name="connsiteX18" fmla="*/ 1191183 w 3139898"/>
                <a:gd name="connsiteY18" fmla="*/ 1145234 h 1837989"/>
                <a:gd name="connsiteX19" fmla="*/ 731686 w 3139898"/>
                <a:gd name="connsiteY19" fmla="*/ 1145234 h 1837989"/>
                <a:gd name="connsiteX20" fmla="*/ 731686 w 3139898"/>
                <a:gd name="connsiteY20" fmla="*/ 896339 h 1837989"/>
                <a:gd name="connsiteX21" fmla="*/ 563203 w 3139898"/>
                <a:gd name="connsiteY21" fmla="*/ 896339 h 1837989"/>
                <a:gd name="connsiteX22" fmla="*/ 563203 w 3139898"/>
                <a:gd name="connsiteY22" fmla="*/ 1317545 h 1837989"/>
                <a:gd name="connsiteX23" fmla="*/ 501937 w 3139898"/>
                <a:gd name="connsiteY23" fmla="*/ 1317545 h 1837989"/>
                <a:gd name="connsiteX24" fmla="*/ 501937 w 3139898"/>
                <a:gd name="connsiteY24" fmla="*/ 1160550 h 1837989"/>
                <a:gd name="connsiteX25" fmla="*/ 367917 w 3139898"/>
                <a:gd name="connsiteY25" fmla="*/ 1160550 h 1837989"/>
                <a:gd name="connsiteX26" fmla="*/ 367917 w 3139898"/>
                <a:gd name="connsiteY26" fmla="*/ 1317545 h 1837989"/>
                <a:gd name="connsiteX27" fmla="*/ 253043 w 3139898"/>
                <a:gd name="connsiteY27" fmla="*/ 1317545 h 1837989"/>
                <a:gd name="connsiteX28" fmla="*/ 253043 w 3139898"/>
                <a:gd name="connsiteY28" fmla="*/ 1474540 h 1837989"/>
                <a:gd name="connsiteX29" fmla="*/ 218580 w 3139898"/>
                <a:gd name="connsiteY29" fmla="*/ 1466882 h 1837989"/>
                <a:gd name="connsiteX30" fmla="*/ 115193 w 3139898"/>
                <a:gd name="connsiteY30" fmla="*/ 1570269 h 1837989"/>
                <a:gd name="connsiteX31" fmla="*/ 218580 w 3139898"/>
                <a:gd name="connsiteY31" fmla="*/ 1673656 h 1837989"/>
                <a:gd name="connsiteX32" fmla="*/ 635957 w 3139898"/>
                <a:gd name="connsiteY32" fmla="*/ 1673656 h 1837989"/>
                <a:gd name="connsiteX33" fmla="*/ 712540 w 3139898"/>
                <a:gd name="connsiteY33" fmla="*/ 1597073 h 1837989"/>
                <a:gd name="connsiteX34" fmla="*/ 662761 w 3139898"/>
                <a:gd name="connsiteY34" fmla="*/ 1524319 h 1837989"/>
                <a:gd name="connsiteX35" fmla="*/ 754661 w 3139898"/>
                <a:gd name="connsiteY35" fmla="*/ 1524319 h 1837989"/>
                <a:gd name="connsiteX36" fmla="*/ 1570268 w 3139898"/>
                <a:gd name="connsiteY36" fmla="*/ 1524319 h 1837989"/>
                <a:gd name="connsiteX37" fmla="*/ 1562610 w 3139898"/>
                <a:gd name="connsiteY37" fmla="*/ 1574098 h 1837989"/>
                <a:gd name="connsiteX38" fmla="*/ 1727263 w 3139898"/>
                <a:gd name="connsiteY38" fmla="*/ 1738751 h 1837989"/>
                <a:gd name="connsiteX39" fmla="*/ 2167615 w 3139898"/>
                <a:gd name="connsiteY39" fmla="*/ 1738751 h 1837989"/>
                <a:gd name="connsiteX40" fmla="*/ 2646258 w 3139898"/>
                <a:gd name="connsiteY40" fmla="*/ 1738751 h 1837989"/>
                <a:gd name="connsiteX41" fmla="*/ 2925786 w 3139898"/>
                <a:gd name="connsiteY41" fmla="*/ 1738751 h 1837989"/>
                <a:gd name="connsiteX42" fmla="*/ 3036831 w 3139898"/>
                <a:gd name="connsiteY42" fmla="*/ 1627706 h 1837989"/>
                <a:gd name="connsiteX43" fmla="*/ 2921956 w 3139898"/>
                <a:gd name="connsiteY43" fmla="*/ 1520490 h 1837989"/>
                <a:gd name="connsiteX44" fmla="*/ 605324 w 3139898"/>
                <a:gd name="connsiteY44" fmla="*/ 1528148 h 1837989"/>
                <a:gd name="connsiteX45" fmla="*/ 605324 w 3139898"/>
                <a:gd name="connsiteY45" fmla="*/ 1528148 h 1837989"/>
                <a:gd name="connsiteX46" fmla="*/ 609153 w 3139898"/>
                <a:gd name="connsiteY46" fmla="*/ 1524319 h 1837989"/>
                <a:gd name="connsiteX47" fmla="*/ 605324 w 3139898"/>
                <a:gd name="connsiteY47" fmla="*/ 1528148 h 1837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139898" h="1837989">
                  <a:moveTo>
                    <a:pt x="2921956" y="1520490"/>
                  </a:moveTo>
                  <a:cubicBezTo>
                    <a:pt x="2891323" y="1520490"/>
                    <a:pt x="2864519" y="1531977"/>
                    <a:pt x="2845373" y="1554952"/>
                  </a:cubicBezTo>
                  <a:cubicBezTo>
                    <a:pt x="2845373" y="1551123"/>
                    <a:pt x="2845373" y="1543465"/>
                    <a:pt x="2845373" y="1539636"/>
                  </a:cubicBezTo>
                  <a:cubicBezTo>
                    <a:pt x="2845373" y="1428590"/>
                    <a:pt x="2753474" y="1336691"/>
                    <a:pt x="2642429" y="1336691"/>
                  </a:cubicBezTo>
                  <a:cubicBezTo>
                    <a:pt x="2584992" y="1336691"/>
                    <a:pt x="2535213" y="1359666"/>
                    <a:pt x="2496921" y="1397957"/>
                  </a:cubicBezTo>
                  <a:lnTo>
                    <a:pt x="2496921" y="1221816"/>
                  </a:lnTo>
                  <a:lnTo>
                    <a:pt x="2378218" y="1221816"/>
                  </a:lnTo>
                  <a:cubicBezTo>
                    <a:pt x="2374389" y="1217987"/>
                    <a:pt x="2374389" y="1217987"/>
                    <a:pt x="2370560" y="1214158"/>
                  </a:cubicBezTo>
                  <a:lnTo>
                    <a:pt x="2370560" y="563203"/>
                  </a:lnTo>
                  <a:lnTo>
                    <a:pt x="1999133" y="563203"/>
                  </a:lnTo>
                  <a:lnTo>
                    <a:pt x="1999133" y="804440"/>
                  </a:lnTo>
                  <a:lnTo>
                    <a:pt x="1800017" y="804440"/>
                  </a:lnTo>
                  <a:lnTo>
                    <a:pt x="1800017" y="298992"/>
                  </a:lnTo>
                  <a:lnTo>
                    <a:pt x="1501344" y="298992"/>
                  </a:lnTo>
                  <a:lnTo>
                    <a:pt x="1501344" y="678078"/>
                  </a:lnTo>
                  <a:lnTo>
                    <a:pt x="1424761" y="678078"/>
                  </a:lnTo>
                  <a:lnTo>
                    <a:pt x="1424761" y="115193"/>
                  </a:lnTo>
                  <a:lnTo>
                    <a:pt x="1191183" y="348771"/>
                  </a:lnTo>
                  <a:lnTo>
                    <a:pt x="1191183" y="1145234"/>
                  </a:lnTo>
                  <a:lnTo>
                    <a:pt x="731686" y="1145234"/>
                  </a:lnTo>
                  <a:lnTo>
                    <a:pt x="731686" y="896339"/>
                  </a:lnTo>
                  <a:lnTo>
                    <a:pt x="563203" y="896339"/>
                  </a:lnTo>
                  <a:lnTo>
                    <a:pt x="563203" y="1317545"/>
                  </a:lnTo>
                  <a:lnTo>
                    <a:pt x="501937" y="1317545"/>
                  </a:lnTo>
                  <a:lnTo>
                    <a:pt x="501937" y="1160550"/>
                  </a:lnTo>
                  <a:lnTo>
                    <a:pt x="367917" y="1160550"/>
                  </a:lnTo>
                  <a:lnTo>
                    <a:pt x="367917" y="1317545"/>
                  </a:lnTo>
                  <a:lnTo>
                    <a:pt x="253043" y="1317545"/>
                  </a:lnTo>
                  <a:lnTo>
                    <a:pt x="253043" y="1474540"/>
                  </a:lnTo>
                  <a:cubicBezTo>
                    <a:pt x="241555" y="1470711"/>
                    <a:pt x="230068" y="1466882"/>
                    <a:pt x="218580" y="1466882"/>
                  </a:cubicBezTo>
                  <a:cubicBezTo>
                    <a:pt x="161143" y="1466882"/>
                    <a:pt x="115193" y="1512832"/>
                    <a:pt x="115193" y="1570269"/>
                  </a:cubicBezTo>
                  <a:cubicBezTo>
                    <a:pt x="115193" y="1627706"/>
                    <a:pt x="161143" y="1673656"/>
                    <a:pt x="218580" y="1673656"/>
                  </a:cubicBezTo>
                  <a:lnTo>
                    <a:pt x="635957" y="1673656"/>
                  </a:lnTo>
                  <a:cubicBezTo>
                    <a:pt x="678078" y="1673656"/>
                    <a:pt x="712540" y="1639193"/>
                    <a:pt x="712540" y="1597073"/>
                  </a:cubicBezTo>
                  <a:cubicBezTo>
                    <a:pt x="712540" y="1566440"/>
                    <a:pt x="693394" y="1535806"/>
                    <a:pt x="662761" y="1524319"/>
                  </a:cubicBezTo>
                  <a:lnTo>
                    <a:pt x="754661" y="1524319"/>
                  </a:lnTo>
                  <a:lnTo>
                    <a:pt x="1570268" y="1524319"/>
                  </a:lnTo>
                  <a:cubicBezTo>
                    <a:pt x="1566439" y="1539636"/>
                    <a:pt x="1562610" y="1558781"/>
                    <a:pt x="1562610" y="1574098"/>
                  </a:cubicBezTo>
                  <a:cubicBezTo>
                    <a:pt x="1562610" y="1665997"/>
                    <a:pt x="1635364" y="1738751"/>
                    <a:pt x="1727263" y="1738751"/>
                  </a:cubicBezTo>
                  <a:lnTo>
                    <a:pt x="2167615" y="1738751"/>
                  </a:lnTo>
                  <a:lnTo>
                    <a:pt x="2646258" y="1738751"/>
                  </a:lnTo>
                  <a:lnTo>
                    <a:pt x="2925786" y="1738751"/>
                  </a:lnTo>
                  <a:cubicBezTo>
                    <a:pt x="2987052" y="1738751"/>
                    <a:pt x="3036831" y="1688972"/>
                    <a:pt x="3036831" y="1627706"/>
                  </a:cubicBezTo>
                  <a:cubicBezTo>
                    <a:pt x="3033002" y="1570269"/>
                    <a:pt x="2983223" y="1520490"/>
                    <a:pt x="2921956" y="1520490"/>
                  </a:cubicBezTo>
                  <a:moveTo>
                    <a:pt x="605324" y="1528148"/>
                  </a:moveTo>
                  <a:cubicBezTo>
                    <a:pt x="605324" y="1528148"/>
                    <a:pt x="605324" y="1528148"/>
                    <a:pt x="605324" y="1528148"/>
                  </a:cubicBezTo>
                  <a:lnTo>
                    <a:pt x="609153" y="1524319"/>
                  </a:lnTo>
                  <a:cubicBezTo>
                    <a:pt x="609153" y="1528148"/>
                    <a:pt x="605324" y="1528148"/>
                    <a:pt x="605324" y="1528148"/>
                  </a:cubicBezTo>
                </a:path>
              </a:pathLst>
            </a:custGeom>
            <a:solidFill>
              <a:srgbClr val="00BCF2"/>
            </a:solidFill>
            <a:ln w="38206" cap="flat">
              <a:noFill/>
              <a:prstDash val="solid"/>
              <a:miter/>
            </a:ln>
          </p:spPr>
          <p:txBody>
            <a:bodyPr rtlCol="0" anchor="ctr"/>
            <a:lstStyle/>
            <a:p>
              <a:endParaRPr lang="en-US" sz="1800"/>
            </a:p>
          </p:txBody>
        </p:sp>
        <p:sp>
          <p:nvSpPr>
            <p:cNvPr id="281" name="Freeform: Shape 280">
              <a:extLst>
                <a:ext uri="{FF2B5EF4-FFF2-40B4-BE49-F238E27FC236}">
                  <a16:creationId xmlns:a16="http://schemas.microsoft.com/office/drawing/2014/main" id="{488ACE7A-4434-41FE-B815-B010E5DAF9F9}"/>
                </a:ext>
              </a:extLst>
            </p:cNvPr>
            <p:cNvSpPr/>
            <p:nvPr/>
          </p:nvSpPr>
          <p:spPr>
            <a:xfrm>
              <a:off x="8423037" y="1466539"/>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00"/>
            </a:p>
          </p:txBody>
        </p:sp>
        <p:sp>
          <p:nvSpPr>
            <p:cNvPr id="282" name="Freeform: Shape 281">
              <a:extLst>
                <a:ext uri="{FF2B5EF4-FFF2-40B4-BE49-F238E27FC236}">
                  <a16:creationId xmlns:a16="http://schemas.microsoft.com/office/drawing/2014/main" id="{411C7405-1453-48C2-AE04-CED590AF7D70}"/>
                </a:ext>
              </a:extLst>
            </p:cNvPr>
            <p:cNvSpPr/>
            <p:nvPr/>
          </p:nvSpPr>
          <p:spPr>
            <a:xfrm>
              <a:off x="8985921" y="1466539"/>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3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3" y="1286912"/>
                  </a:lnTo>
                  <a:close/>
                </a:path>
              </a:pathLst>
            </a:custGeom>
            <a:solidFill>
              <a:srgbClr val="1070C4"/>
            </a:solidFill>
            <a:ln w="38206" cap="flat">
              <a:noFill/>
              <a:prstDash val="solid"/>
              <a:miter/>
            </a:ln>
          </p:spPr>
          <p:txBody>
            <a:bodyPr rtlCol="0" anchor="ctr"/>
            <a:lstStyle/>
            <a:p>
              <a:endParaRPr lang="en-US" sz="1800"/>
            </a:p>
          </p:txBody>
        </p:sp>
        <p:sp>
          <p:nvSpPr>
            <p:cNvPr id="283" name="Freeform: Shape 282">
              <a:extLst>
                <a:ext uri="{FF2B5EF4-FFF2-40B4-BE49-F238E27FC236}">
                  <a16:creationId xmlns:a16="http://schemas.microsoft.com/office/drawing/2014/main" id="{9E5A9075-F4B9-4DDD-8DAD-A5F4AEDD8323}"/>
                </a:ext>
              </a:extLst>
            </p:cNvPr>
            <p:cNvSpPr/>
            <p:nvPr/>
          </p:nvSpPr>
          <p:spPr>
            <a:xfrm>
              <a:off x="8480474" y="152780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84" name="Freeform: Shape 283">
              <a:extLst>
                <a:ext uri="{FF2B5EF4-FFF2-40B4-BE49-F238E27FC236}">
                  <a16:creationId xmlns:a16="http://schemas.microsoft.com/office/drawing/2014/main" id="{66EB0EC2-A765-4550-9C66-7E7667400089}"/>
                </a:ext>
              </a:extLst>
            </p:cNvPr>
            <p:cNvSpPr/>
            <p:nvPr/>
          </p:nvSpPr>
          <p:spPr>
            <a:xfrm>
              <a:off x="8499620"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5" name="Freeform: Shape 284">
              <a:extLst>
                <a:ext uri="{FF2B5EF4-FFF2-40B4-BE49-F238E27FC236}">
                  <a16:creationId xmlns:a16="http://schemas.microsoft.com/office/drawing/2014/main" id="{6E53EE14-43E7-4D63-BEFB-98F3BC038CAF}"/>
                </a:ext>
              </a:extLst>
            </p:cNvPr>
            <p:cNvSpPr/>
            <p:nvPr/>
          </p:nvSpPr>
          <p:spPr>
            <a:xfrm>
              <a:off x="8534082"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6" name="Freeform: Shape 285">
              <a:extLst>
                <a:ext uri="{FF2B5EF4-FFF2-40B4-BE49-F238E27FC236}">
                  <a16:creationId xmlns:a16="http://schemas.microsoft.com/office/drawing/2014/main" id="{4DD058B5-9D7D-41E4-9BC1-BC924CF24F1A}"/>
                </a:ext>
              </a:extLst>
            </p:cNvPr>
            <p:cNvSpPr/>
            <p:nvPr/>
          </p:nvSpPr>
          <p:spPr>
            <a:xfrm>
              <a:off x="8568544"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7" name="Freeform: Shape 286">
              <a:extLst>
                <a:ext uri="{FF2B5EF4-FFF2-40B4-BE49-F238E27FC236}">
                  <a16:creationId xmlns:a16="http://schemas.microsoft.com/office/drawing/2014/main" id="{6A915E54-ADED-4F4B-9CCD-9554EA6339A1}"/>
                </a:ext>
              </a:extLst>
            </p:cNvPr>
            <p:cNvSpPr/>
            <p:nvPr/>
          </p:nvSpPr>
          <p:spPr>
            <a:xfrm>
              <a:off x="8603007"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8" name="Freeform: Shape 287">
              <a:extLst>
                <a:ext uri="{FF2B5EF4-FFF2-40B4-BE49-F238E27FC236}">
                  <a16:creationId xmlns:a16="http://schemas.microsoft.com/office/drawing/2014/main" id="{DD198495-BB7E-4E8B-AD89-F42C523807C8}"/>
                </a:ext>
              </a:extLst>
            </p:cNvPr>
            <p:cNvSpPr/>
            <p:nvPr/>
          </p:nvSpPr>
          <p:spPr>
            <a:xfrm>
              <a:off x="883275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289" name="Freeform: Shape 288">
              <a:extLst>
                <a:ext uri="{FF2B5EF4-FFF2-40B4-BE49-F238E27FC236}">
                  <a16:creationId xmlns:a16="http://schemas.microsoft.com/office/drawing/2014/main" id="{FEB2D473-06C1-496D-A3C6-2C94C71915E6}"/>
                </a:ext>
              </a:extLst>
            </p:cNvPr>
            <p:cNvSpPr/>
            <p:nvPr/>
          </p:nvSpPr>
          <p:spPr>
            <a:xfrm>
              <a:off x="887870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290" name="Freeform: Shape 289">
              <a:extLst>
                <a:ext uri="{FF2B5EF4-FFF2-40B4-BE49-F238E27FC236}">
                  <a16:creationId xmlns:a16="http://schemas.microsoft.com/office/drawing/2014/main" id="{009F8A0D-9A11-4C6D-9236-BC08B45F709F}"/>
                </a:ext>
              </a:extLst>
            </p:cNvPr>
            <p:cNvSpPr/>
            <p:nvPr/>
          </p:nvSpPr>
          <p:spPr>
            <a:xfrm>
              <a:off x="8480474" y="167714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91" name="Freeform: Shape 290">
              <a:extLst>
                <a:ext uri="{FF2B5EF4-FFF2-40B4-BE49-F238E27FC236}">
                  <a16:creationId xmlns:a16="http://schemas.microsoft.com/office/drawing/2014/main" id="{75CFED85-379B-4F41-B58B-39CD0C481F0B}"/>
                </a:ext>
              </a:extLst>
            </p:cNvPr>
            <p:cNvSpPr/>
            <p:nvPr/>
          </p:nvSpPr>
          <p:spPr>
            <a:xfrm>
              <a:off x="8499620"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2" name="Freeform: Shape 291">
              <a:extLst>
                <a:ext uri="{FF2B5EF4-FFF2-40B4-BE49-F238E27FC236}">
                  <a16:creationId xmlns:a16="http://schemas.microsoft.com/office/drawing/2014/main" id="{E7634456-B41A-49D0-817A-0A22275BF5AD}"/>
                </a:ext>
              </a:extLst>
            </p:cNvPr>
            <p:cNvSpPr/>
            <p:nvPr/>
          </p:nvSpPr>
          <p:spPr>
            <a:xfrm>
              <a:off x="8534082"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3" name="Freeform: Shape 292">
              <a:extLst>
                <a:ext uri="{FF2B5EF4-FFF2-40B4-BE49-F238E27FC236}">
                  <a16:creationId xmlns:a16="http://schemas.microsoft.com/office/drawing/2014/main" id="{42E09E20-E99C-4A92-A1BC-687A9A1FE976}"/>
                </a:ext>
              </a:extLst>
            </p:cNvPr>
            <p:cNvSpPr/>
            <p:nvPr/>
          </p:nvSpPr>
          <p:spPr>
            <a:xfrm>
              <a:off x="8568544"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4" name="Freeform: Shape 293">
              <a:extLst>
                <a:ext uri="{FF2B5EF4-FFF2-40B4-BE49-F238E27FC236}">
                  <a16:creationId xmlns:a16="http://schemas.microsoft.com/office/drawing/2014/main" id="{6E6447D0-546F-49D3-ABE5-0B788A68B119}"/>
                </a:ext>
              </a:extLst>
            </p:cNvPr>
            <p:cNvSpPr/>
            <p:nvPr/>
          </p:nvSpPr>
          <p:spPr>
            <a:xfrm>
              <a:off x="8603007"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5" name="Freeform: Shape 294">
              <a:extLst>
                <a:ext uri="{FF2B5EF4-FFF2-40B4-BE49-F238E27FC236}">
                  <a16:creationId xmlns:a16="http://schemas.microsoft.com/office/drawing/2014/main" id="{22950645-56D1-4F72-8C1C-EFCD5ED4A90D}"/>
                </a:ext>
              </a:extLst>
            </p:cNvPr>
            <p:cNvSpPr/>
            <p:nvPr/>
          </p:nvSpPr>
          <p:spPr>
            <a:xfrm>
              <a:off x="883275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296" name="Freeform: Shape 295">
              <a:extLst>
                <a:ext uri="{FF2B5EF4-FFF2-40B4-BE49-F238E27FC236}">
                  <a16:creationId xmlns:a16="http://schemas.microsoft.com/office/drawing/2014/main" id="{8DD48E9E-F4BE-495C-9B60-29AAE0F39522}"/>
                </a:ext>
              </a:extLst>
            </p:cNvPr>
            <p:cNvSpPr/>
            <p:nvPr/>
          </p:nvSpPr>
          <p:spPr>
            <a:xfrm>
              <a:off x="887870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297" name="Freeform: Shape 296">
              <a:extLst>
                <a:ext uri="{FF2B5EF4-FFF2-40B4-BE49-F238E27FC236}">
                  <a16:creationId xmlns:a16="http://schemas.microsoft.com/office/drawing/2014/main" id="{21E020CE-D7D8-401C-BFC0-FA416693D055}"/>
                </a:ext>
              </a:extLst>
            </p:cNvPr>
            <p:cNvSpPr/>
            <p:nvPr/>
          </p:nvSpPr>
          <p:spPr>
            <a:xfrm>
              <a:off x="8480474" y="182647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98" name="Freeform: Shape 297">
              <a:extLst>
                <a:ext uri="{FF2B5EF4-FFF2-40B4-BE49-F238E27FC236}">
                  <a16:creationId xmlns:a16="http://schemas.microsoft.com/office/drawing/2014/main" id="{C80C39EC-16C3-47F6-8B9F-F074404D6586}"/>
                </a:ext>
              </a:extLst>
            </p:cNvPr>
            <p:cNvSpPr/>
            <p:nvPr/>
          </p:nvSpPr>
          <p:spPr>
            <a:xfrm>
              <a:off x="8499620"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9" name="Freeform: Shape 298">
              <a:extLst>
                <a:ext uri="{FF2B5EF4-FFF2-40B4-BE49-F238E27FC236}">
                  <a16:creationId xmlns:a16="http://schemas.microsoft.com/office/drawing/2014/main" id="{170C84FD-7413-4868-8A1B-4E7FD060B7CC}"/>
                </a:ext>
              </a:extLst>
            </p:cNvPr>
            <p:cNvSpPr/>
            <p:nvPr/>
          </p:nvSpPr>
          <p:spPr>
            <a:xfrm>
              <a:off x="8534082"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0" name="Freeform: Shape 299">
              <a:extLst>
                <a:ext uri="{FF2B5EF4-FFF2-40B4-BE49-F238E27FC236}">
                  <a16:creationId xmlns:a16="http://schemas.microsoft.com/office/drawing/2014/main" id="{E50C041B-B8F8-4C30-AE1C-4E2F7D218725}"/>
                </a:ext>
              </a:extLst>
            </p:cNvPr>
            <p:cNvSpPr/>
            <p:nvPr/>
          </p:nvSpPr>
          <p:spPr>
            <a:xfrm>
              <a:off x="8568544"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1" name="Freeform: Shape 300">
              <a:extLst>
                <a:ext uri="{FF2B5EF4-FFF2-40B4-BE49-F238E27FC236}">
                  <a16:creationId xmlns:a16="http://schemas.microsoft.com/office/drawing/2014/main" id="{F75BDE90-FBF1-4175-82AD-780A10C3EF14}"/>
                </a:ext>
              </a:extLst>
            </p:cNvPr>
            <p:cNvSpPr/>
            <p:nvPr/>
          </p:nvSpPr>
          <p:spPr>
            <a:xfrm>
              <a:off x="8603007"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2" name="Freeform: Shape 301">
              <a:extLst>
                <a:ext uri="{FF2B5EF4-FFF2-40B4-BE49-F238E27FC236}">
                  <a16:creationId xmlns:a16="http://schemas.microsoft.com/office/drawing/2014/main" id="{1E07C0C7-FA68-4752-BC0B-68D70481BF63}"/>
                </a:ext>
              </a:extLst>
            </p:cNvPr>
            <p:cNvSpPr/>
            <p:nvPr/>
          </p:nvSpPr>
          <p:spPr>
            <a:xfrm>
              <a:off x="883275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03" name="Freeform: Shape 302">
              <a:extLst>
                <a:ext uri="{FF2B5EF4-FFF2-40B4-BE49-F238E27FC236}">
                  <a16:creationId xmlns:a16="http://schemas.microsoft.com/office/drawing/2014/main" id="{D90C0FF1-7C53-490B-A848-24D72DB77FA4}"/>
                </a:ext>
              </a:extLst>
            </p:cNvPr>
            <p:cNvSpPr/>
            <p:nvPr/>
          </p:nvSpPr>
          <p:spPr>
            <a:xfrm>
              <a:off x="887870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04" name="Freeform: Shape 303">
              <a:extLst>
                <a:ext uri="{FF2B5EF4-FFF2-40B4-BE49-F238E27FC236}">
                  <a16:creationId xmlns:a16="http://schemas.microsoft.com/office/drawing/2014/main" id="{63A1D85C-F3F5-4925-9FA3-A902938EAF0C}"/>
                </a:ext>
              </a:extLst>
            </p:cNvPr>
            <p:cNvSpPr/>
            <p:nvPr/>
          </p:nvSpPr>
          <p:spPr>
            <a:xfrm>
              <a:off x="8480474" y="197581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05" name="Freeform: Shape 304">
              <a:extLst>
                <a:ext uri="{FF2B5EF4-FFF2-40B4-BE49-F238E27FC236}">
                  <a16:creationId xmlns:a16="http://schemas.microsoft.com/office/drawing/2014/main" id="{44B769A6-8A2D-460E-9B96-85CF6229920D}"/>
                </a:ext>
              </a:extLst>
            </p:cNvPr>
            <p:cNvSpPr/>
            <p:nvPr/>
          </p:nvSpPr>
          <p:spPr>
            <a:xfrm>
              <a:off x="8499620"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6" name="Freeform: Shape 305">
              <a:extLst>
                <a:ext uri="{FF2B5EF4-FFF2-40B4-BE49-F238E27FC236}">
                  <a16:creationId xmlns:a16="http://schemas.microsoft.com/office/drawing/2014/main" id="{997DF74E-C993-4CB9-A69A-C6CC32EDEB69}"/>
                </a:ext>
              </a:extLst>
            </p:cNvPr>
            <p:cNvSpPr/>
            <p:nvPr/>
          </p:nvSpPr>
          <p:spPr>
            <a:xfrm>
              <a:off x="8534082"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7" name="Freeform: Shape 306">
              <a:extLst>
                <a:ext uri="{FF2B5EF4-FFF2-40B4-BE49-F238E27FC236}">
                  <a16:creationId xmlns:a16="http://schemas.microsoft.com/office/drawing/2014/main" id="{3D5F413D-0608-436B-A1E1-37467A8E981D}"/>
                </a:ext>
              </a:extLst>
            </p:cNvPr>
            <p:cNvSpPr/>
            <p:nvPr/>
          </p:nvSpPr>
          <p:spPr>
            <a:xfrm>
              <a:off x="8568544"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8" name="Freeform: Shape 307">
              <a:extLst>
                <a:ext uri="{FF2B5EF4-FFF2-40B4-BE49-F238E27FC236}">
                  <a16:creationId xmlns:a16="http://schemas.microsoft.com/office/drawing/2014/main" id="{01ABD533-CB74-4493-9A34-9E1180A16C01}"/>
                </a:ext>
              </a:extLst>
            </p:cNvPr>
            <p:cNvSpPr/>
            <p:nvPr/>
          </p:nvSpPr>
          <p:spPr>
            <a:xfrm>
              <a:off x="8603007"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9" name="Freeform: Shape 308">
              <a:extLst>
                <a:ext uri="{FF2B5EF4-FFF2-40B4-BE49-F238E27FC236}">
                  <a16:creationId xmlns:a16="http://schemas.microsoft.com/office/drawing/2014/main" id="{5C26E1AC-EDF3-46BD-8384-D2D69725404C}"/>
                </a:ext>
              </a:extLst>
            </p:cNvPr>
            <p:cNvSpPr/>
            <p:nvPr/>
          </p:nvSpPr>
          <p:spPr>
            <a:xfrm>
              <a:off x="8480474" y="212515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10" name="Freeform: Shape 309">
              <a:extLst>
                <a:ext uri="{FF2B5EF4-FFF2-40B4-BE49-F238E27FC236}">
                  <a16:creationId xmlns:a16="http://schemas.microsoft.com/office/drawing/2014/main" id="{A1D03A0E-ED26-4F56-90FA-AD6EC0B9E0A7}"/>
                </a:ext>
              </a:extLst>
            </p:cNvPr>
            <p:cNvSpPr/>
            <p:nvPr/>
          </p:nvSpPr>
          <p:spPr>
            <a:xfrm>
              <a:off x="8499620"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1" name="Freeform: Shape 310">
              <a:extLst>
                <a:ext uri="{FF2B5EF4-FFF2-40B4-BE49-F238E27FC236}">
                  <a16:creationId xmlns:a16="http://schemas.microsoft.com/office/drawing/2014/main" id="{9477E232-E3D9-4642-8F72-ACE1BFD1247A}"/>
                </a:ext>
              </a:extLst>
            </p:cNvPr>
            <p:cNvSpPr/>
            <p:nvPr/>
          </p:nvSpPr>
          <p:spPr>
            <a:xfrm>
              <a:off x="8534082"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2" name="Freeform: Shape 311">
              <a:extLst>
                <a:ext uri="{FF2B5EF4-FFF2-40B4-BE49-F238E27FC236}">
                  <a16:creationId xmlns:a16="http://schemas.microsoft.com/office/drawing/2014/main" id="{61B5A62F-4992-418A-90B9-B2E299F194CD}"/>
                </a:ext>
              </a:extLst>
            </p:cNvPr>
            <p:cNvSpPr/>
            <p:nvPr/>
          </p:nvSpPr>
          <p:spPr>
            <a:xfrm>
              <a:off x="8568544"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3" name="Freeform: Shape 312">
              <a:extLst>
                <a:ext uri="{FF2B5EF4-FFF2-40B4-BE49-F238E27FC236}">
                  <a16:creationId xmlns:a16="http://schemas.microsoft.com/office/drawing/2014/main" id="{4D663CB3-BDF8-4E18-8EA8-2FA53307D617}"/>
                </a:ext>
              </a:extLst>
            </p:cNvPr>
            <p:cNvSpPr/>
            <p:nvPr/>
          </p:nvSpPr>
          <p:spPr>
            <a:xfrm>
              <a:off x="8603007"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4" name="Freeform: Shape 313">
              <a:extLst>
                <a:ext uri="{FF2B5EF4-FFF2-40B4-BE49-F238E27FC236}">
                  <a16:creationId xmlns:a16="http://schemas.microsoft.com/office/drawing/2014/main" id="{57A42CFB-285C-44AE-9808-687D58A40931}"/>
                </a:ext>
              </a:extLst>
            </p:cNvPr>
            <p:cNvSpPr/>
            <p:nvPr/>
          </p:nvSpPr>
          <p:spPr>
            <a:xfrm>
              <a:off x="883275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15" name="Freeform: Shape 314">
              <a:extLst>
                <a:ext uri="{FF2B5EF4-FFF2-40B4-BE49-F238E27FC236}">
                  <a16:creationId xmlns:a16="http://schemas.microsoft.com/office/drawing/2014/main" id="{B1B2A8F5-0C41-41CB-B580-EDC6610CBD7B}"/>
                </a:ext>
              </a:extLst>
            </p:cNvPr>
            <p:cNvSpPr/>
            <p:nvPr/>
          </p:nvSpPr>
          <p:spPr>
            <a:xfrm>
              <a:off x="887870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16" name="Freeform: Shape 315">
              <a:extLst>
                <a:ext uri="{FF2B5EF4-FFF2-40B4-BE49-F238E27FC236}">
                  <a16:creationId xmlns:a16="http://schemas.microsoft.com/office/drawing/2014/main" id="{F213E0D2-F4A1-47C9-97C1-4DC88B08277D}"/>
                </a:ext>
              </a:extLst>
            </p:cNvPr>
            <p:cNvSpPr/>
            <p:nvPr/>
          </p:nvSpPr>
          <p:spPr>
            <a:xfrm>
              <a:off x="8480474" y="227448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17" name="Freeform: Shape 316">
              <a:extLst>
                <a:ext uri="{FF2B5EF4-FFF2-40B4-BE49-F238E27FC236}">
                  <a16:creationId xmlns:a16="http://schemas.microsoft.com/office/drawing/2014/main" id="{A058ADDF-28D1-4F0C-8ACF-CA33D0BF1B4C}"/>
                </a:ext>
              </a:extLst>
            </p:cNvPr>
            <p:cNvSpPr/>
            <p:nvPr/>
          </p:nvSpPr>
          <p:spPr>
            <a:xfrm>
              <a:off x="8499620"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8" name="Freeform: Shape 317">
              <a:extLst>
                <a:ext uri="{FF2B5EF4-FFF2-40B4-BE49-F238E27FC236}">
                  <a16:creationId xmlns:a16="http://schemas.microsoft.com/office/drawing/2014/main" id="{B035BE87-F7CD-417E-97E1-DFBD8EE54203}"/>
                </a:ext>
              </a:extLst>
            </p:cNvPr>
            <p:cNvSpPr/>
            <p:nvPr/>
          </p:nvSpPr>
          <p:spPr>
            <a:xfrm>
              <a:off x="8534082"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9" name="Freeform: Shape 318">
              <a:extLst>
                <a:ext uri="{FF2B5EF4-FFF2-40B4-BE49-F238E27FC236}">
                  <a16:creationId xmlns:a16="http://schemas.microsoft.com/office/drawing/2014/main" id="{F4257370-01A0-444E-B9CC-3C0B40456F88}"/>
                </a:ext>
              </a:extLst>
            </p:cNvPr>
            <p:cNvSpPr/>
            <p:nvPr/>
          </p:nvSpPr>
          <p:spPr>
            <a:xfrm>
              <a:off x="8568544"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0" name="Freeform: Shape 319">
              <a:extLst>
                <a:ext uri="{FF2B5EF4-FFF2-40B4-BE49-F238E27FC236}">
                  <a16:creationId xmlns:a16="http://schemas.microsoft.com/office/drawing/2014/main" id="{3F6B8C67-8EB8-4B5C-B2AB-2391F41F3C00}"/>
                </a:ext>
              </a:extLst>
            </p:cNvPr>
            <p:cNvSpPr/>
            <p:nvPr/>
          </p:nvSpPr>
          <p:spPr>
            <a:xfrm>
              <a:off x="8603007"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1" name="Freeform: Shape 320">
              <a:extLst>
                <a:ext uri="{FF2B5EF4-FFF2-40B4-BE49-F238E27FC236}">
                  <a16:creationId xmlns:a16="http://schemas.microsoft.com/office/drawing/2014/main" id="{215FF697-D9BD-4BBA-8E64-E1CC784AB553}"/>
                </a:ext>
              </a:extLst>
            </p:cNvPr>
            <p:cNvSpPr/>
            <p:nvPr/>
          </p:nvSpPr>
          <p:spPr>
            <a:xfrm>
              <a:off x="883275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22" name="Freeform: Shape 321">
              <a:extLst>
                <a:ext uri="{FF2B5EF4-FFF2-40B4-BE49-F238E27FC236}">
                  <a16:creationId xmlns:a16="http://schemas.microsoft.com/office/drawing/2014/main" id="{4F5B75D1-CE89-4946-AFAF-963C30754BEA}"/>
                </a:ext>
              </a:extLst>
            </p:cNvPr>
            <p:cNvSpPr/>
            <p:nvPr/>
          </p:nvSpPr>
          <p:spPr>
            <a:xfrm>
              <a:off x="887870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23" name="Freeform: Shape 322">
              <a:extLst>
                <a:ext uri="{FF2B5EF4-FFF2-40B4-BE49-F238E27FC236}">
                  <a16:creationId xmlns:a16="http://schemas.microsoft.com/office/drawing/2014/main" id="{D44F198B-8A4D-45A3-81B0-2A8626BF90D3}"/>
                </a:ext>
              </a:extLst>
            </p:cNvPr>
            <p:cNvSpPr/>
            <p:nvPr/>
          </p:nvSpPr>
          <p:spPr>
            <a:xfrm>
              <a:off x="8480474" y="2423826"/>
              <a:ext cx="650955" cy="344623"/>
            </a:xfrm>
            <a:custGeom>
              <a:avLst/>
              <a:gdLst>
                <a:gd name="connsiteX0" fmla="*/ 115193 w 650954"/>
                <a:gd name="connsiteY0" fmla="*/ 115194 h 344623"/>
                <a:gd name="connsiteX1" fmla="*/ 570862 w 650954"/>
                <a:gd name="connsiteY1" fmla="*/ 115194 h 344623"/>
                <a:gd name="connsiteX2" fmla="*/ 570862 w 650954"/>
                <a:gd name="connsiteY2" fmla="*/ 245385 h 344623"/>
                <a:gd name="connsiteX3" fmla="*/ 115193 w 650954"/>
                <a:gd name="connsiteY3" fmla="*/ 245385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4"/>
                  </a:moveTo>
                  <a:lnTo>
                    <a:pt x="570862" y="115194"/>
                  </a:lnTo>
                  <a:lnTo>
                    <a:pt x="570862" y="245385"/>
                  </a:lnTo>
                  <a:lnTo>
                    <a:pt x="115193" y="245385"/>
                  </a:lnTo>
                  <a:close/>
                </a:path>
              </a:pathLst>
            </a:custGeom>
            <a:solidFill>
              <a:srgbClr val="1070C4"/>
            </a:solidFill>
            <a:ln w="38206" cap="flat">
              <a:noFill/>
              <a:prstDash val="solid"/>
              <a:miter/>
            </a:ln>
          </p:spPr>
          <p:txBody>
            <a:bodyPr rtlCol="0" anchor="ctr"/>
            <a:lstStyle/>
            <a:p>
              <a:endParaRPr lang="en-US" sz="1800"/>
            </a:p>
          </p:txBody>
        </p:sp>
        <p:sp>
          <p:nvSpPr>
            <p:cNvPr id="324" name="Freeform: Shape 323">
              <a:extLst>
                <a:ext uri="{FF2B5EF4-FFF2-40B4-BE49-F238E27FC236}">
                  <a16:creationId xmlns:a16="http://schemas.microsoft.com/office/drawing/2014/main" id="{411E5A1C-97DB-472C-B5FF-C9654C95C8AB}"/>
                </a:ext>
              </a:extLst>
            </p:cNvPr>
            <p:cNvSpPr/>
            <p:nvPr/>
          </p:nvSpPr>
          <p:spPr>
            <a:xfrm>
              <a:off x="8499620"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5" name="Freeform: Shape 324">
              <a:extLst>
                <a:ext uri="{FF2B5EF4-FFF2-40B4-BE49-F238E27FC236}">
                  <a16:creationId xmlns:a16="http://schemas.microsoft.com/office/drawing/2014/main" id="{13AA027E-6D4E-4D29-9DE3-DCB30D2ECE67}"/>
                </a:ext>
              </a:extLst>
            </p:cNvPr>
            <p:cNvSpPr/>
            <p:nvPr/>
          </p:nvSpPr>
          <p:spPr>
            <a:xfrm>
              <a:off x="8534082"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6" name="Freeform: Shape 325">
              <a:extLst>
                <a:ext uri="{FF2B5EF4-FFF2-40B4-BE49-F238E27FC236}">
                  <a16:creationId xmlns:a16="http://schemas.microsoft.com/office/drawing/2014/main" id="{2915D979-4B59-4196-9BB8-74014D3EFF4F}"/>
                </a:ext>
              </a:extLst>
            </p:cNvPr>
            <p:cNvSpPr/>
            <p:nvPr/>
          </p:nvSpPr>
          <p:spPr>
            <a:xfrm>
              <a:off x="8568544"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7" name="Freeform: Shape 326">
              <a:extLst>
                <a:ext uri="{FF2B5EF4-FFF2-40B4-BE49-F238E27FC236}">
                  <a16:creationId xmlns:a16="http://schemas.microsoft.com/office/drawing/2014/main" id="{0C9C03F8-910D-4A5E-A98A-57EB9C160734}"/>
                </a:ext>
              </a:extLst>
            </p:cNvPr>
            <p:cNvSpPr/>
            <p:nvPr/>
          </p:nvSpPr>
          <p:spPr>
            <a:xfrm>
              <a:off x="8603007"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8" name="Freeform: Shape 327">
              <a:extLst>
                <a:ext uri="{FF2B5EF4-FFF2-40B4-BE49-F238E27FC236}">
                  <a16:creationId xmlns:a16="http://schemas.microsoft.com/office/drawing/2014/main" id="{76B4D598-1F2B-4889-8A6A-98E2C8F3D488}"/>
                </a:ext>
              </a:extLst>
            </p:cNvPr>
            <p:cNvSpPr/>
            <p:nvPr/>
          </p:nvSpPr>
          <p:spPr>
            <a:xfrm>
              <a:off x="883275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29" name="Freeform: Shape 328">
              <a:extLst>
                <a:ext uri="{FF2B5EF4-FFF2-40B4-BE49-F238E27FC236}">
                  <a16:creationId xmlns:a16="http://schemas.microsoft.com/office/drawing/2014/main" id="{4B46B271-D97A-4EE4-AABB-CDDBA30521DD}"/>
                </a:ext>
              </a:extLst>
            </p:cNvPr>
            <p:cNvSpPr/>
            <p:nvPr/>
          </p:nvSpPr>
          <p:spPr>
            <a:xfrm>
              <a:off x="887870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30" name="Freeform: Shape 329">
              <a:extLst>
                <a:ext uri="{FF2B5EF4-FFF2-40B4-BE49-F238E27FC236}">
                  <a16:creationId xmlns:a16="http://schemas.microsoft.com/office/drawing/2014/main" id="{0154CB14-7E06-42A0-874D-20E3114EF113}"/>
                </a:ext>
              </a:extLst>
            </p:cNvPr>
            <p:cNvSpPr/>
            <p:nvPr/>
          </p:nvSpPr>
          <p:spPr>
            <a:xfrm>
              <a:off x="9054846" y="1684801"/>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00"/>
            </a:p>
          </p:txBody>
        </p:sp>
        <p:sp>
          <p:nvSpPr>
            <p:cNvPr id="331" name="Freeform: Shape 330">
              <a:extLst>
                <a:ext uri="{FF2B5EF4-FFF2-40B4-BE49-F238E27FC236}">
                  <a16:creationId xmlns:a16="http://schemas.microsoft.com/office/drawing/2014/main" id="{EBE01124-1B97-4080-AFDF-3C697FF0D8E8}"/>
                </a:ext>
              </a:extLst>
            </p:cNvPr>
            <p:cNvSpPr/>
            <p:nvPr/>
          </p:nvSpPr>
          <p:spPr>
            <a:xfrm>
              <a:off x="9617730" y="1684801"/>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4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4" y="1286912"/>
                  </a:lnTo>
                  <a:close/>
                </a:path>
              </a:pathLst>
            </a:custGeom>
            <a:solidFill>
              <a:srgbClr val="1070C4"/>
            </a:solidFill>
            <a:ln w="38206" cap="flat">
              <a:noFill/>
              <a:prstDash val="solid"/>
              <a:miter/>
            </a:ln>
          </p:spPr>
          <p:txBody>
            <a:bodyPr rtlCol="0" anchor="ctr"/>
            <a:lstStyle/>
            <a:p>
              <a:endParaRPr lang="en-US" sz="1800"/>
            </a:p>
          </p:txBody>
        </p:sp>
        <p:sp>
          <p:nvSpPr>
            <p:cNvPr id="332" name="Freeform: Shape 331">
              <a:extLst>
                <a:ext uri="{FF2B5EF4-FFF2-40B4-BE49-F238E27FC236}">
                  <a16:creationId xmlns:a16="http://schemas.microsoft.com/office/drawing/2014/main" id="{698AD89F-82E4-4450-853C-CC5D0CE0DEF9}"/>
                </a:ext>
              </a:extLst>
            </p:cNvPr>
            <p:cNvSpPr/>
            <p:nvPr/>
          </p:nvSpPr>
          <p:spPr>
            <a:xfrm>
              <a:off x="9108454" y="174223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33" name="Freeform: Shape 332">
              <a:extLst>
                <a:ext uri="{FF2B5EF4-FFF2-40B4-BE49-F238E27FC236}">
                  <a16:creationId xmlns:a16="http://schemas.microsoft.com/office/drawing/2014/main" id="{7F5D86CF-450C-4407-952A-B00805A73F91}"/>
                </a:ext>
              </a:extLst>
            </p:cNvPr>
            <p:cNvSpPr/>
            <p:nvPr/>
          </p:nvSpPr>
          <p:spPr>
            <a:xfrm>
              <a:off x="9131429"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4" name="Freeform: Shape 333">
              <a:extLst>
                <a:ext uri="{FF2B5EF4-FFF2-40B4-BE49-F238E27FC236}">
                  <a16:creationId xmlns:a16="http://schemas.microsoft.com/office/drawing/2014/main" id="{8759E3FE-7B35-4363-9789-CBAED8B93C03}"/>
                </a:ext>
              </a:extLst>
            </p:cNvPr>
            <p:cNvSpPr/>
            <p:nvPr/>
          </p:nvSpPr>
          <p:spPr>
            <a:xfrm>
              <a:off x="9165891"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5" name="Freeform: Shape 334">
              <a:extLst>
                <a:ext uri="{FF2B5EF4-FFF2-40B4-BE49-F238E27FC236}">
                  <a16:creationId xmlns:a16="http://schemas.microsoft.com/office/drawing/2014/main" id="{8F6D961D-CFEE-49F7-A932-E44A4FCBE619}"/>
                </a:ext>
              </a:extLst>
            </p:cNvPr>
            <p:cNvSpPr/>
            <p:nvPr/>
          </p:nvSpPr>
          <p:spPr>
            <a:xfrm>
              <a:off x="9196524"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6" name="Freeform: Shape 335">
              <a:extLst>
                <a:ext uri="{FF2B5EF4-FFF2-40B4-BE49-F238E27FC236}">
                  <a16:creationId xmlns:a16="http://schemas.microsoft.com/office/drawing/2014/main" id="{AE5ADAE0-FA15-4741-A61C-5ED27BA44442}"/>
                </a:ext>
              </a:extLst>
            </p:cNvPr>
            <p:cNvSpPr/>
            <p:nvPr/>
          </p:nvSpPr>
          <p:spPr>
            <a:xfrm>
              <a:off x="9230986"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7" name="Freeform: Shape 336">
              <a:extLst>
                <a:ext uri="{FF2B5EF4-FFF2-40B4-BE49-F238E27FC236}">
                  <a16:creationId xmlns:a16="http://schemas.microsoft.com/office/drawing/2014/main" id="{217FB293-16BF-47EF-8D7F-0865AD5B87A0}"/>
                </a:ext>
              </a:extLst>
            </p:cNvPr>
            <p:cNvSpPr/>
            <p:nvPr/>
          </p:nvSpPr>
          <p:spPr>
            <a:xfrm>
              <a:off x="946073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38" name="Freeform: Shape 337">
              <a:extLst>
                <a:ext uri="{FF2B5EF4-FFF2-40B4-BE49-F238E27FC236}">
                  <a16:creationId xmlns:a16="http://schemas.microsoft.com/office/drawing/2014/main" id="{6209BB97-1F60-4115-9D28-EBFC56AEDA95}"/>
                </a:ext>
              </a:extLst>
            </p:cNvPr>
            <p:cNvSpPr/>
            <p:nvPr/>
          </p:nvSpPr>
          <p:spPr>
            <a:xfrm>
              <a:off x="950668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39" name="Freeform: Shape 338">
              <a:extLst>
                <a:ext uri="{FF2B5EF4-FFF2-40B4-BE49-F238E27FC236}">
                  <a16:creationId xmlns:a16="http://schemas.microsoft.com/office/drawing/2014/main" id="{0B197319-3504-4579-B46F-267E7CF8E59D}"/>
                </a:ext>
              </a:extLst>
            </p:cNvPr>
            <p:cNvSpPr/>
            <p:nvPr/>
          </p:nvSpPr>
          <p:spPr>
            <a:xfrm>
              <a:off x="9108454" y="189157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40" name="Freeform: Shape 339">
              <a:extLst>
                <a:ext uri="{FF2B5EF4-FFF2-40B4-BE49-F238E27FC236}">
                  <a16:creationId xmlns:a16="http://schemas.microsoft.com/office/drawing/2014/main" id="{CC7B3123-D5F8-4F2D-847A-A73BA4D5A2C1}"/>
                </a:ext>
              </a:extLst>
            </p:cNvPr>
            <p:cNvSpPr/>
            <p:nvPr/>
          </p:nvSpPr>
          <p:spPr>
            <a:xfrm>
              <a:off x="9131429"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1" name="Freeform: Shape 340">
              <a:extLst>
                <a:ext uri="{FF2B5EF4-FFF2-40B4-BE49-F238E27FC236}">
                  <a16:creationId xmlns:a16="http://schemas.microsoft.com/office/drawing/2014/main" id="{9EB51B1B-C2D1-48F3-917E-43E8B106A636}"/>
                </a:ext>
              </a:extLst>
            </p:cNvPr>
            <p:cNvSpPr/>
            <p:nvPr/>
          </p:nvSpPr>
          <p:spPr>
            <a:xfrm>
              <a:off x="9165891"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2" name="Freeform: Shape 341">
              <a:extLst>
                <a:ext uri="{FF2B5EF4-FFF2-40B4-BE49-F238E27FC236}">
                  <a16:creationId xmlns:a16="http://schemas.microsoft.com/office/drawing/2014/main" id="{3E14D1D2-9B19-4980-9923-48187BD90DD0}"/>
                </a:ext>
              </a:extLst>
            </p:cNvPr>
            <p:cNvSpPr/>
            <p:nvPr/>
          </p:nvSpPr>
          <p:spPr>
            <a:xfrm>
              <a:off x="9196524"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3" name="Freeform: Shape 342">
              <a:extLst>
                <a:ext uri="{FF2B5EF4-FFF2-40B4-BE49-F238E27FC236}">
                  <a16:creationId xmlns:a16="http://schemas.microsoft.com/office/drawing/2014/main" id="{D03CA0F5-27D2-4FF4-A323-D6C3537A68D8}"/>
                </a:ext>
              </a:extLst>
            </p:cNvPr>
            <p:cNvSpPr/>
            <p:nvPr/>
          </p:nvSpPr>
          <p:spPr>
            <a:xfrm>
              <a:off x="9230986"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4" name="Freeform: Shape 343">
              <a:extLst>
                <a:ext uri="{FF2B5EF4-FFF2-40B4-BE49-F238E27FC236}">
                  <a16:creationId xmlns:a16="http://schemas.microsoft.com/office/drawing/2014/main" id="{E6800396-DC3A-435B-AD5A-F366930E1F03}"/>
                </a:ext>
              </a:extLst>
            </p:cNvPr>
            <p:cNvSpPr/>
            <p:nvPr/>
          </p:nvSpPr>
          <p:spPr>
            <a:xfrm>
              <a:off x="946073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45" name="Freeform: Shape 344">
              <a:extLst>
                <a:ext uri="{FF2B5EF4-FFF2-40B4-BE49-F238E27FC236}">
                  <a16:creationId xmlns:a16="http://schemas.microsoft.com/office/drawing/2014/main" id="{51A994B5-D42F-4990-A99B-DC6D7BF74DD4}"/>
                </a:ext>
              </a:extLst>
            </p:cNvPr>
            <p:cNvSpPr/>
            <p:nvPr/>
          </p:nvSpPr>
          <p:spPr>
            <a:xfrm>
              <a:off x="950668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46" name="Freeform: Shape 345">
              <a:extLst>
                <a:ext uri="{FF2B5EF4-FFF2-40B4-BE49-F238E27FC236}">
                  <a16:creationId xmlns:a16="http://schemas.microsoft.com/office/drawing/2014/main" id="{541DB8FD-AB94-4CCA-BA34-293DC997F847}"/>
                </a:ext>
              </a:extLst>
            </p:cNvPr>
            <p:cNvSpPr/>
            <p:nvPr/>
          </p:nvSpPr>
          <p:spPr>
            <a:xfrm>
              <a:off x="9108454" y="204091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47" name="Freeform: Shape 346">
              <a:extLst>
                <a:ext uri="{FF2B5EF4-FFF2-40B4-BE49-F238E27FC236}">
                  <a16:creationId xmlns:a16="http://schemas.microsoft.com/office/drawing/2014/main" id="{F672FAFA-001B-4D3B-ADBF-9158BCD3A8E9}"/>
                </a:ext>
              </a:extLst>
            </p:cNvPr>
            <p:cNvSpPr/>
            <p:nvPr/>
          </p:nvSpPr>
          <p:spPr>
            <a:xfrm>
              <a:off x="9131429"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8" name="Freeform: Shape 347">
              <a:extLst>
                <a:ext uri="{FF2B5EF4-FFF2-40B4-BE49-F238E27FC236}">
                  <a16:creationId xmlns:a16="http://schemas.microsoft.com/office/drawing/2014/main" id="{98A980B2-81E3-4902-8ED1-AD4860AA494E}"/>
                </a:ext>
              </a:extLst>
            </p:cNvPr>
            <p:cNvSpPr/>
            <p:nvPr/>
          </p:nvSpPr>
          <p:spPr>
            <a:xfrm>
              <a:off x="9165891"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9" name="Freeform: Shape 348">
              <a:extLst>
                <a:ext uri="{FF2B5EF4-FFF2-40B4-BE49-F238E27FC236}">
                  <a16:creationId xmlns:a16="http://schemas.microsoft.com/office/drawing/2014/main" id="{3D01BE67-835A-419F-B167-97B7448A0DF7}"/>
                </a:ext>
              </a:extLst>
            </p:cNvPr>
            <p:cNvSpPr/>
            <p:nvPr/>
          </p:nvSpPr>
          <p:spPr>
            <a:xfrm>
              <a:off x="9196524"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0" name="Freeform: Shape 349">
              <a:extLst>
                <a:ext uri="{FF2B5EF4-FFF2-40B4-BE49-F238E27FC236}">
                  <a16:creationId xmlns:a16="http://schemas.microsoft.com/office/drawing/2014/main" id="{F465D8D8-E717-4428-81DA-AA4209AE888F}"/>
                </a:ext>
              </a:extLst>
            </p:cNvPr>
            <p:cNvSpPr/>
            <p:nvPr/>
          </p:nvSpPr>
          <p:spPr>
            <a:xfrm>
              <a:off x="9230986"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1" name="Freeform: Shape 350">
              <a:extLst>
                <a:ext uri="{FF2B5EF4-FFF2-40B4-BE49-F238E27FC236}">
                  <a16:creationId xmlns:a16="http://schemas.microsoft.com/office/drawing/2014/main" id="{BA16B663-CF5D-4533-B737-C380002288DA}"/>
                </a:ext>
              </a:extLst>
            </p:cNvPr>
            <p:cNvSpPr/>
            <p:nvPr/>
          </p:nvSpPr>
          <p:spPr>
            <a:xfrm>
              <a:off x="946073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52" name="Freeform: Shape 351">
              <a:extLst>
                <a:ext uri="{FF2B5EF4-FFF2-40B4-BE49-F238E27FC236}">
                  <a16:creationId xmlns:a16="http://schemas.microsoft.com/office/drawing/2014/main" id="{7A9D1C2D-3A73-420B-A464-444E387BE8A0}"/>
                </a:ext>
              </a:extLst>
            </p:cNvPr>
            <p:cNvSpPr/>
            <p:nvPr/>
          </p:nvSpPr>
          <p:spPr>
            <a:xfrm>
              <a:off x="950668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53" name="Freeform: Shape 352">
              <a:extLst>
                <a:ext uri="{FF2B5EF4-FFF2-40B4-BE49-F238E27FC236}">
                  <a16:creationId xmlns:a16="http://schemas.microsoft.com/office/drawing/2014/main" id="{44B15478-3B42-49ED-B46E-287FE532B254}"/>
                </a:ext>
              </a:extLst>
            </p:cNvPr>
            <p:cNvSpPr/>
            <p:nvPr/>
          </p:nvSpPr>
          <p:spPr>
            <a:xfrm>
              <a:off x="9108454" y="219024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54" name="Freeform: Shape 353">
              <a:extLst>
                <a:ext uri="{FF2B5EF4-FFF2-40B4-BE49-F238E27FC236}">
                  <a16:creationId xmlns:a16="http://schemas.microsoft.com/office/drawing/2014/main" id="{1587AB18-8891-4D97-8AB2-5366AA83ED31}"/>
                </a:ext>
              </a:extLst>
            </p:cNvPr>
            <p:cNvSpPr/>
            <p:nvPr/>
          </p:nvSpPr>
          <p:spPr>
            <a:xfrm>
              <a:off x="9131429"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5" name="Freeform: Shape 354">
              <a:extLst>
                <a:ext uri="{FF2B5EF4-FFF2-40B4-BE49-F238E27FC236}">
                  <a16:creationId xmlns:a16="http://schemas.microsoft.com/office/drawing/2014/main" id="{3EC4ED6C-6A3D-4EDC-B20F-93FA3111FCD8}"/>
                </a:ext>
              </a:extLst>
            </p:cNvPr>
            <p:cNvSpPr/>
            <p:nvPr/>
          </p:nvSpPr>
          <p:spPr>
            <a:xfrm>
              <a:off x="9165891"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6" name="Freeform: Shape 355">
              <a:extLst>
                <a:ext uri="{FF2B5EF4-FFF2-40B4-BE49-F238E27FC236}">
                  <a16:creationId xmlns:a16="http://schemas.microsoft.com/office/drawing/2014/main" id="{BF694AC8-2287-4908-9FA8-3F8F1D9963A2}"/>
                </a:ext>
              </a:extLst>
            </p:cNvPr>
            <p:cNvSpPr/>
            <p:nvPr/>
          </p:nvSpPr>
          <p:spPr>
            <a:xfrm>
              <a:off x="9196524"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7" name="Freeform: Shape 356">
              <a:extLst>
                <a:ext uri="{FF2B5EF4-FFF2-40B4-BE49-F238E27FC236}">
                  <a16:creationId xmlns:a16="http://schemas.microsoft.com/office/drawing/2014/main" id="{3DC74DCD-4E96-4222-A674-83AABA2F3F89}"/>
                </a:ext>
              </a:extLst>
            </p:cNvPr>
            <p:cNvSpPr/>
            <p:nvPr/>
          </p:nvSpPr>
          <p:spPr>
            <a:xfrm>
              <a:off x="9230986"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8" name="Freeform: Shape 357">
              <a:extLst>
                <a:ext uri="{FF2B5EF4-FFF2-40B4-BE49-F238E27FC236}">
                  <a16:creationId xmlns:a16="http://schemas.microsoft.com/office/drawing/2014/main" id="{CB036D2F-A72B-4281-ACD7-6604DD351745}"/>
                </a:ext>
              </a:extLst>
            </p:cNvPr>
            <p:cNvSpPr/>
            <p:nvPr/>
          </p:nvSpPr>
          <p:spPr>
            <a:xfrm>
              <a:off x="946073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59" name="Freeform: Shape 358">
              <a:extLst>
                <a:ext uri="{FF2B5EF4-FFF2-40B4-BE49-F238E27FC236}">
                  <a16:creationId xmlns:a16="http://schemas.microsoft.com/office/drawing/2014/main" id="{B85FE254-24EF-4B25-9824-86A924322AB0}"/>
                </a:ext>
              </a:extLst>
            </p:cNvPr>
            <p:cNvSpPr/>
            <p:nvPr/>
          </p:nvSpPr>
          <p:spPr>
            <a:xfrm>
              <a:off x="950668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60" name="Freeform: Shape 359">
              <a:extLst>
                <a:ext uri="{FF2B5EF4-FFF2-40B4-BE49-F238E27FC236}">
                  <a16:creationId xmlns:a16="http://schemas.microsoft.com/office/drawing/2014/main" id="{F4654756-DBE1-4C40-8204-E31706D489A0}"/>
                </a:ext>
              </a:extLst>
            </p:cNvPr>
            <p:cNvSpPr/>
            <p:nvPr/>
          </p:nvSpPr>
          <p:spPr>
            <a:xfrm>
              <a:off x="9108454" y="233958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61" name="Freeform: Shape 360">
              <a:extLst>
                <a:ext uri="{FF2B5EF4-FFF2-40B4-BE49-F238E27FC236}">
                  <a16:creationId xmlns:a16="http://schemas.microsoft.com/office/drawing/2014/main" id="{B44BEBC0-5338-43C0-BC4A-8E7303FB1CE7}"/>
                </a:ext>
              </a:extLst>
            </p:cNvPr>
            <p:cNvSpPr/>
            <p:nvPr/>
          </p:nvSpPr>
          <p:spPr>
            <a:xfrm>
              <a:off x="9131429"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2" name="Freeform: Shape 361">
              <a:extLst>
                <a:ext uri="{FF2B5EF4-FFF2-40B4-BE49-F238E27FC236}">
                  <a16:creationId xmlns:a16="http://schemas.microsoft.com/office/drawing/2014/main" id="{8AB74D4A-A73D-4E2F-8F0B-B6473EB2E98D}"/>
                </a:ext>
              </a:extLst>
            </p:cNvPr>
            <p:cNvSpPr/>
            <p:nvPr/>
          </p:nvSpPr>
          <p:spPr>
            <a:xfrm>
              <a:off x="9165891"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3" name="Freeform: Shape 362">
              <a:extLst>
                <a:ext uri="{FF2B5EF4-FFF2-40B4-BE49-F238E27FC236}">
                  <a16:creationId xmlns:a16="http://schemas.microsoft.com/office/drawing/2014/main" id="{9A69F310-A375-47D0-BC38-FEFE3137BB2D}"/>
                </a:ext>
              </a:extLst>
            </p:cNvPr>
            <p:cNvSpPr/>
            <p:nvPr/>
          </p:nvSpPr>
          <p:spPr>
            <a:xfrm>
              <a:off x="9196524"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4" name="Freeform: Shape 363">
              <a:extLst>
                <a:ext uri="{FF2B5EF4-FFF2-40B4-BE49-F238E27FC236}">
                  <a16:creationId xmlns:a16="http://schemas.microsoft.com/office/drawing/2014/main" id="{D2B972F7-9C5A-4E4C-8A1C-746C3A091DCF}"/>
                </a:ext>
              </a:extLst>
            </p:cNvPr>
            <p:cNvSpPr/>
            <p:nvPr/>
          </p:nvSpPr>
          <p:spPr>
            <a:xfrm>
              <a:off x="9230986"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5" name="Freeform: Shape 364">
              <a:extLst>
                <a:ext uri="{FF2B5EF4-FFF2-40B4-BE49-F238E27FC236}">
                  <a16:creationId xmlns:a16="http://schemas.microsoft.com/office/drawing/2014/main" id="{976047FF-C17C-4637-A384-4B0D5F6E3678}"/>
                </a:ext>
              </a:extLst>
            </p:cNvPr>
            <p:cNvSpPr/>
            <p:nvPr/>
          </p:nvSpPr>
          <p:spPr>
            <a:xfrm>
              <a:off x="946073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66" name="Freeform: Shape 365">
              <a:extLst>
                <a:ext uri="{FF2B5EF4-FFF2-40B4-BE49-F238E27FC236}">
                  <a16:creationId xmlns:a16="http://schemas.microsoft.com/office/drawing/2014/main" id="{49B8C671-613A-4BF8-B1BA-DE8CFC34AF34}"/>
                </a:ext>
              </a:extLst>
            </p:cNvPr>
            <p:cNvSpPr/>
            <p:nvPr/>
          </p:nvSpPr>
          <p:spPr>
            <a:xfrm>
              <a:off x="950668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67" name="Freeform: Shape 366">
              <a:extLst>
                <a:ext uri="{FF2B5EF4-FFF2-40B4-BE49-F238E27FC236}">
                  <a16:creationId xmlns:a16="http://schemas.microsoft.com/office/drawing/2014/main" id="{6F4A2B21-79E7-42CD-AA50-CAC9697F60FD}"/>
                </a:ext>
              </a:extLst>
            </p:cNvPr>
            <p:cNvSpPr/>
            <p:nvPr/>
          </p:nvSpPr>
          <p:spPr>
            <a:xfrm>
              <a:off x="9108454" y="248892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68" name="Freeform: Shape 367">
              <a:extLst>
                <a:ext uri="{FF2B5EF4-FFF2-40B4-BE49-F238E27FC236}">
                  <a16:creationId xmlns:a16="http://schemas.microsoft.com/office/drawing/2014/main" id="{5465431F-80D7-4E19-B49C-C4058A1F4069}"/>
                </a:ext>
              </a:extLst>
            </p:cNvPr>
            <p:cNvSpPr/>
            <p:nvPr/>
          </p:nvSpPr>
          <p:spPr>
            <a:xfrm>
              <a:off x="9131429"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9" name="Freeform: Shape 368">
              <a:extLst>
                <a:ext uri="{FF2B5EF4-FFF2-40B4-BE49-F238E27FC236}">
                  <a16:creationId xmlns:a16="http://schemas.microsoft.com/office/drawing/2014/main" id="{44645C6C-CAD4-4FCD-960B-9EC0C16C452D}"/>
                </a:ext>
              </a:extLst>
            </p:cNvPr>
            <p:cNvSpPr/>
            <p:nvPr/>
          </p:nvSpPr>
          <p:spPr>
            <a:xfrm>
              <a:off x="9165891"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0" name="Freeform: Shape 369">
              <a:extLst>
                <a:ext uri="{FF2B5EF4-FFF2-40B4-BE49-F238E27FC236}">
                  <a16:creationId xmlns:a16="http://schemas.microsoft.com/office/drawing/2014/main" id="{75B37EE5-7CF9-41BD-B04E-98939B0D5CB6}"/>
                </a:ext>
              </a:extLst>
            </p:cNvPr>
            <p:cNvSpPr/>
            <p:nvPr/>
          </p:nvSpPr>
          <p:spPr>
            <a:xfrm>
              <a:off x="9196524"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1" name="Freeform: Shape 370">
              <a:extLst>
                <a:ext uri="{FF2B5EF4-FFF2-40B4-BE49-F238E27FC236}">
                  <a16:creationId xmlns:a16="http://schemas.microsoft.com/office/drawing/2014/main" id="{48AF5486-4B9A-458F-8107-2E8FCF6063BB}"/>
                </a:ext>
              </a:extLst>
            </p:cNvPr>
            <p:cNvSpPr/>
            <p:nvPr/>
          </p:nvSpPr>
          <p:spPr>
            <a:xfrm>
              <a:off x="9230986"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2" name="Freeform: Shape 371">
              <a:extLst>
                <a:ext uri="{FF2B5EF4-FFF2-40B4-BE49-F238E27FC236}">
                  <a16:creationId xmlns:a16="http://schemas.microsoft.com/office/drawing/2014/main" id="{EA6E2A87-36DA-422A-BC65-F5C3285B8C12}"/>
                </a:ext>
              </a:extLst>
            </p:cNvPr>
            <p:cNvSpPr/>
            <p:nvPr/>
          </p:nvSpPr>
          <p:spPr>
            <a:xfrm>
              <a:off x="946073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73" name="Freeform: Shape 372">
              <a:extLst>
                <a:ext uri="{FF2B5EF4-FFF2-40B4-BE49-F238E27FC236}">
                  <a16:creationId xmlns:a16="http://schemas.microsoft.com/office/drawing/2014/main" id="{8593ADFF-0D23-44DE-9FC0-8241FFE03310}"/>
                </a:ext>
              </a:extLst>
            </p:cNvPr>
            <p:cNvSpPr/>
            <p:nvPr/>
          </p:nvSpPr>
          <p:spPr>
            <a:xfrm>
              <a:off x="950668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74" name="Freeform: Shape 373">
              <a:extLst>
                <a:ext uri="{FF2B5EF4-FFF2-40B4-BE49-F238E27FC236}">
                  <a16:creationId xmlns:a16="http://schemas.microsoft.com/office/drawing/2014/main" id="{ACD5D780-9A84-4EAD-82BD-6E576A7DFF42}"/>
                </a:ext>
              </a:extLst>
            </p:cNvPr>
            <p:cNvSpPr/>
            <p:nvPr/>
          </p:nvSpPr>
          <p:spPr>
            <a:xfrm>
              <a:off x="9108454" y="2642087"/>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75" name="Freeform: Shape 374">
              <a:extLst>
                <a:ext uri="{FF2B5EF4-FFF2-40B4-BE49-F238E27FC236}">
                  <a16:creationId xmlns:a16="http://schemas.microsoft.com/office/drawing/2014/main" id="{F6D5BC8C-6B0F-4B1B-8FA9-FD077B91D424}"/>
                </a:ext>
              </a:extLst>
            </p:cNvPr>
            <p:cNvSpPr/>
            <p:nvPr/>
          </p:nvSpPr>
          <p:spPr>
            <a:xfrm>
              <a:off x="9131429"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6" name="Freeform: Shape 375">
              <a:extLst>
                <a:ext uri="{FF2B5EF4-FFF2-40B4-BE49-F238E27FC236}">
                  <a16:creationId xmlns:a16="http://schemas.microsoft.com/office/drawing/2014/main" id="{26ED30F5-9AE9-469B-B171-BE3E67978DB9}"/>
                </a:ext>
              </a:extLst>
            </p:cNvPr>
            <p:cNvSpPr/>
            <p:nvPr/>
          </p:nvSpPr>
          <p:spPr>
            <a:xfrm>
              <a:off x="9165891"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7" name="Freeform: Shape 376">
              <a:extLst>
                <a:ext uri="{FF2B5EF4-FFF2-40B4-BE49-F238E27FC236}">
                  <a16:creationId xmlns:a16="http://schemas.microsoft.com/office/drawing/2014/main" id="{12A83750-B943-4BC6-9C64-C3C8C7F5F572}"/>
                </a:ext>
              </a:extLst>
            </p:cNvPr>
            <p:cNvSpPr/>
            <p:nvPr/>
          </p:nvSpPr>
          <p:spPr>
            <a:xfrm>
              <a:off x="9196524"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8" name="Freeform: Shape 377">
              <a:extLst>
                <a:ext uri="{FF2B5EF4-FFF2-40B4-BE49-F238E27FC236}">
                  <a16:creationId xmlns:a16="http://schemas.microsoft.com/office/drawing/2014/main" id="{28090948-4C5F-4619-A4E4-F5430149FCC4}"/>
                </a:ext>
              </a:extLst>
            </p:cNvPr>
            <p:cNvSpPr/>
            <p:nvPr/>
          </p:nvSpPr>
          <p:spPr>
            <a:xfrm>
              <a:off x="9230986"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9" name="Freeform: Shape 378">
              <a:extLst>
                <a:ext uri="{FF2B5EF4-FFF2-40B4-BE49-F238E27FC236}">
                  <a16:creationId xmlns:a16="http://schemas.microsoft.com/office/drawing/2014/main" id="{90CD2C70-58F9-4A08-97D5-91C924270FCC}"/>
                </a:ext>
              </a:extLst>
            </p:cNvPr>
            <p:cNvSpPr/>
            <p:nvPr/>
          </p:nvSpPr>
          <p:spPr>
            <a:xfrm>
              <a:off x="946073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80" name="Freeform: Shape 379">
              <a:extLst>
                <a:ext uri="{FF2B5EF4-FFF2-40B4-BE49-F238E27FC236}">
                  <a16:creationId xmlns:a16="http://schemas.microsoft.com/office/drawing/2014/main" id="{A86AF8D8-29D0-47A4-8145-F10D5525FA3A}"/>
                </a:ext>
              </a:extLst>
            </p:cNvPr>
            <p:cNvSpPr/>
            <p:nvPr/>
          </p:nvSpPr>
          <p:spPr>
            <a:xfrm>
              <a:off x="950668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81" name="Freeform: Shape 380">
              <a:extLst>
                <a:ext uri="{FF2B5EF4-FFF2-40B4-BE49-F238E27FC236}">
                  <a16:creationId xmlns:a16="http://schemas.microsoft.com/office/drawing/2014/main" id="{AF989642-4BE4-4520-BBE4-1C1020F62871}"/>
                </a:ext>
              </a:extLst>
            </p:cNvPr>
            <p:cNvSpPr/>
            <p:nvPr/>
          </p:nvSpPr>
          <p:spPr>
            <a:xfrm>
              <a:off x="7825690" y="2201735"/>
              <a:ext cx="2450652" cy="918995"/>
            </a:xfrm>
            <a:custGeom>
              <a:avLst/>
              <a:gdLst>
                <a:gd name="connsiteX0" fmla="*/ 2209736 w 2450652"/>
                <a:gd name="connsiteY0" fmla="*/ 567033 h 918994"/>
                <a:gd name="connsiteX1" fmla="*/ 2152298 w 2450652"/>
                <a:gd name="connsiteY1" fmla="*/ 578520 h 918994"/>
                <a:gd name="connsiteX2" fmla="*/ 2152298 w 2450652"/>
                <a:gd name="connsiteY2" fmla="*/ 567033 h 918994"/>
                <a:gd name="connsiteX3" fmla="*/ 1884258 w 2450652"/>
                <a:gd name="connsiteY3" fmla="*/ 298993 h 918994"/>
                <a:gd name="connsiteX4" fmla="*/ 1616218 w 2450652"/>
                <a:gd name="connsiteY4" fmla="*/ 544058 h 918994"/>
                <a:gd name="connsiteX5" fmla="*/ 1470711 w 2450652"/>
                <a:gd name="connsiteY5" fmla="*/ 471304 h 918994"/>
                <a:gd name="connsiteX6" fmla="*/ 1397957 w 2450652"/>
                <a:gd name="connsiteY6" fmla="*/ 486621 h 918994"/>
                <a:gd name="connsiteX7" fmla="*/ 1332861 w 2450652"/>
                <a:gd name="connsiteY7" fmla="*/ 459817 h 918994"/>
                <a:gd name="connsiteX8" fmla="*/ 1263937 w 2450652"/>
                <a:gd name="connsiteY8" fmla="*/ 490450 h 918994"/>
                <a:gd name="connsiteX9" fmla="*/ 1263937 w 2450652"/>
                <a:gd name="connsiteY9" fmla="*/ 475133 h 918994"/>
                <a:gd name="connsiteX10" fmla="*/ 1083967 w 2450652"/>
                <a:gd name="connsiteY10" fmla="*/ 295163 h 918994"/>
                <a:gd name="connsiteX11" fmla="*/ 926972 w 2450652"/>
                <a:gd name="connsiteY11" fmla="*/ 387063 h 918994"/>
                <a:gd name="connsiteX12" fmla="*/ 926972 w 2450652"/>
                <a:gd name="connsiteY12" fmla="*/ 387063 h 918994"/>
                <a:gd name="connsiteX13" fmla="*/ 655103 w 2450652"/>
                <a:gd name="connsiteY13" fmla="*/ 115193 h 918994"/>
                <a:gd name="connsiteX14" fmla="*/ 383234 w 2450652"/>
                <a:gd name="connsiteY14" fmla="*/ 387063 h 918994"/>
                <a:gd name="connsiteX15" fmla="*/ 387063 w 2450652"/>
                <a:gd name="connsiteY15" fmla="*/ 440671 h 918994"/>
                <a:gd name="connsiteX16" fmla="*/ 260701 w 2450652"/>
                <a:gd name="connsiteY16" fmla="*/ 364088 h 918994"/>
                <a:gd name="connsiteX17" fmla="*/ 115193 w 2450652"/>
                <a:gd name="connsiteY17" fmla="*/ 509596 h 918994"/>
                <a:gd name="connsiteX18" fmla="*/ 260701 w 2450652"/>
                <a:gd name="connsiteY18" fmla="*/ 655103 h 918994"/>
                <a:gd name="connsiteX19" fmla="*/ 655103 w 2450652"/>
                <a:gd name="connsiteY19" fmla="*/ 655103 h 918994"/>
                <a:gd name="connsiteX20" fmla="*/ 1083967 w 2450652"/>
                <a:gd name="connsiteY20" fmla="*/ 655103 h 918994"/>
                <a:gd name="connsiteX21" fmla="*/ 1290741 w 2450652"/>
                <a:gd name="connsiteY21" fmla="*/ 655103 h 918994"/>
                <a:gd name="connsiteX22" fmla="*/ 1474540 w 2450652"/>
                <a:gd name="connsiteY22" fmla="*/ 835073 h 918994"/>
                <a:gd name="connsiteX23" fmla="*/ 2213565 w 2450652"/>
                <a:gd name="connsiteY23" fmla="*/ 835073 h 918994"/>
                <a:gd name="connsiteX24" fmla="*/ 2347585 w 2450652"/>
                <a:gd name="connsiteY24" fmla="*/ 701053 h 918994"/>
                <a:gd name="connsiteX25" fmla="*/ 2209736 w 2450652"/>
                <a:gd name="connsiteY25" fmla="*/ 56703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450652" h="918994">
                  <a:moveTo>
                    <a:pt x="2209736" y="567033"/>
                  </a:moveTo>
                  <a:cubicBezTo>
                    <a:pt x="2190590" y="567033"/>
                    <a:pt x="2171444" y="570862"/>
                    <a:pt x="2152298" y="578520"/>
                  </a:cubicBezTo>
                  <a:cubicBezTo>
                    <a:pt x="2152298" y="574691"/>
                    <a:pt x="2152298" y="570862"/>
                    <a:pt x="2152298" y="567033"/>
                  </a:cubicBezTo>
                  <a:cubicBezTo>
                    <a:pt x="2152298" y="417696"/>
                    <a:pt x="2033595" y="298993"/>
                    <a:pt x="1884258" y="298993"/>
                  </a:cubicBezTo>
                  <a:cubicBezTo>
                    <a:pt x="1742580" y="298993"/>
                    <a:pt x="1627706" y="406209"/>
                    <a:pt x="1616218" y="544058"/>
                  </a:cubicBezTo>
                  <a:cubicBezTo>
                    <a:pt x="1581756" y="498108"/>
                    <a:pt x="1528148" y="471304"/>
                    <a:pt x="1470711" y="471304"/>
                  </a:cubicBezTo>
                  <a:cubicBezTo>
                    <a:pt x="1443907" y="471304"/>
                    <a:pt x="1420932" y="475133"/>
                    <a:pt x="1397957" y="486621"/>
                  </a:cubicBezTo>
                  <a:cubicBezTo>
                    <a:pt x="1378811" y="471304"/>
                    <a:pt x="1355836" y="459817"/>
                    <a:pt x="1332861" y="459817"/>
                  </a:cubicBezTo>
                  <a:cubicBezTo>
                    <a:pt x="1306057" y="459817"/>
                    <a:pt x="1279253" y="471304"/>
                    <a:pt x="1263937" y="490450"/>
                  </a:cubicBezTo>
                  <a:cubicBezTo>
                    <a:pt x="1263937" y="486621"/>
                    <a:pt x="1263937" y="482792"/>
                    <a:pt x="1263937" y="475133"/>
                  </a:cubicBezTo>
                  <a:cubicBezTo>
                    <a:pt x="1263937" y="375575"/>
                    <a:pt x="1183525" y="295163"/>
                    <a:pt x="1083967" y="295163"/>
                  </a:cubicBezTo>
                  <a:cubicBezTo>
                    <a:pt x="1018872" y="295163"/>
                    <a:pt x="957605" y="329626"/>
                    <a:pt x="926972" y="387063"/>
                  </a:cubicBezTo>
                  <a:cubicBezTo>
                    <a:pt x="926972" y="387063"/>
                    <a:pt x="926972" y="387063"/>
                    <a:pt x="926972" y="387063"/>
                  </a:cubicBezTo>
                  <a:cubicBezTo>
                    <a:pt x="926972" y="237726"/>
                    <a:pt x="804440" y="115193"/>
                    <a:pt x="655103" y="115193"/>
                  </a:cubicBezTo>
                  <a:cubicBezTo>
                    <a:pt x="505766" y="115193"/>
                    <a:pt x="383234" y="237726"/>
                    <a:pt x="383234" y="387063"/>
                  </a:cubicBezTo>
                  <a:cubicBezTo>
                    <a:pt x="383234" y="406209"/>
                    <a:pt x="383234" y="425354"/>
                    <a:pt x="387063" y="440671"/>
                  </a:cubicBezTo>
                  <a:cubicBezTo>
                    <a:pt x="360259" y="394721"/>
                    <a:pt x="314309" y="364088"/>
                    <a:pt x="260701" y="364088"/>
                  </a:cubicBezTo>
                  <a:cubicBezTo>
                    <a:pt x="180289" y="364088"/>
                    <a:pt x="115193" y="429183"/>
                    <a:pt x="115193" y="509596"/>
                  </a:cubicBezTo>
                  <a:cubicBezTo>
                    <a:pt x="115193" y="590008"/>
                    <a:pt x="180289" y="655103"/>
                    <a:pt x="260701" y="655103"/>
                  </a:cubicBezTo>
                  <a:lnTo>
                    <a:pt x="655103" y="655103"/>
                  </a:lnTo>
                  <a:lnTo>
                    <a:pt x="1083967" y="655103"/>
                  </a:lnTo>
                  <a:lnTo>
                    <a:pt x="1290741" y="655103"/>
                  </a:lnTo>
                  <a:cubicBezTo>
                    <a:pt x="1290741" y="754661"/>
                    <a:pt x="1374982" y="835073"/>
                    <a:pt x="1474540" y="835073"/>
                  </a:cubicBezTo>
                  <a:lnTo>
                    <a:pt x="2213565" y="835073"/>
                  </a:lnTo>
                  <a:cubicBezTo>
                    <a:pt x="2286319" y="835073"/>
                    <a:pt x="2347585" y="773807"/>
                    <a:pt x="2347585" y="701053"/>
                  </a:cubicBezTo>
                  <a:cubicBezTo>
                    <a:pt x="2343756" y="628299"/>
                    <a:pt x="2282489" y="567033"/>
                    <a:pt x="2209736" y="567033"/>
                  </a:cubicBezTo>
                </a:path>
              </a:pathLst>
            </a:custGeom>
            <a:solidFill>
              <a:srgbClr val="FFFFFF"/>
            </a:solidFill>
            <a:ln w="38206" cap="flat">
              <a:noFill/>
              <a:prstDash val="solid"/>
              <a:miter/>
            </a:ln>
          </p:spPr>
          <p:txBody>
            <a:bodyPr rtlCol="0" anchor="ctr"/>
            <a:lstStyle/>
            <a:p>
              <a:endParaRPr lang="en-US" sz="1800"/>
            </a:p>
          </p:txBody>
        </p:sp>
        <p:sp>
          <p:nvSpPr>
            <p:cNvPr id="382" name="Freeform: Shape 381">
              <a:extLst>
                <a:ext uri="{FF2B5EF4-FFF2-40B4-BE49-F238E27FC236}">
                  <a16:creationId xmlns:a16="http://schemas.microsoft.com/office/drawing/2014/main" id="{EE31705A-E2AA-41E5-9F75-1A9BBCBC329B}"/>
                </a:ext>
              </a:extLst>
            </p:cNvPr>
            <p:cNvSpPr/>
            <p:nvPr/>
          </p:nvSpPr>
          <p:spPr>
            <a:xfrm>
              <a:off x="7871640" y="3105413"/>
              <a:ext cx="1378492" cy="918995"/>
            </a:xfrm>
            <a:custGeom>
              <a:avLst/>
              <a:gdLst>
                <a:gd name="connsiteX0" fmla="*/ 115193 w 1378492"/>
                <a:gd name="connsiteY0" fmla="*/ 115193 h 918994"/>
                <a:gd name="connsiteX1" fmla="*/ 115193 w 1378492"/>
                <a:gd name="connsiteY1" fmla="*/ 815927 h 918994"/>
                <a:gd name="connsiteX2" fmla="*/ 528741 w 1378492"/>
                <a:gd name="connsiteY2" fmla="*/ 815927 h 918994"/>
                <a:gd name="connsiteX3" fmla="*/ 838902 w 1378492"/>
                <a:gd name="connsiteY3" fmla="*/ 708711 h 918994"/>
                <a:gd name="connsiteX4" fmla="*/ 1149063 w 1378492"/>
                <a:gd name="connsiteY4" fmla="*/ 815927 h 918994"/>
                <a:gd name="connsiteX5" fmla="*/ 1279253 w 1378492"/>
                <a:gd name="connsiteY5" fmla="*/ 815927 h 918994"/>
                <a:gd name="connsiteX6" fmla="*/ 1279253 w 1378492"/>
                <a:gd name="connsiteY6" fmla="*/ 115193 h 918994"/>
                <a:gd name="connsiteX7" fmla="*/ 115193 w 1378492"/>
                <a:gd name="connsiteY7" fmla="*/ 11519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8492" h="918994">
                  <a:moveTo>
                    <a:pt x="115193" y="115193"/>
                  </a:moveTo>
                  <a:lnTo>
                    <a:pt x="115193" y="815927"/>
                  </a:lnTo>
                  <a:lnTo>
                    <a:pt x="528741" y="815927"/>
                  </a:lnTo>
                  <a:cubicBezTo>
                    <a:pt x="612982" y="747002"/>
                    <a:pt x="724027" y="708711"/>
                    <a:pt x="838902" y="708711"/>
                  </a:cubicBezTo>
                  <a:cubicBezTo>
                    <a:pt x="957605" y="708711"/>
                    <a:pt x="1064821" y="750832"/>
                    <a:pt x="1149063" y="815927"/>
                  </a:cubicBezTo>
                  <a:lnTo>
                    <a:pt x="1279253" y="815927"/>
                  </a:lnTo>
                  <a:lnTo>
                    <a:pt x="1279253" y="115193"/>
                  </a:lnTo>
                  <a:lnTo>
                    <a:pt x="115193" y="115193"/>
                  </a:lnTo>
                  <a:close/>
                </a:path>
              </a:pathLst>
            </a:custGeom>
            <a:solidFill>
              <a:srgbClr val="1070C4"/>
            </a:solidFill>
            <a:ln w="38206" cap="flat">
              <a:noFill/>
              <a:prstDash val="solid"/>
              <a:miter/>
            </a:ln>
          </p:spPr>
          <p:txBody>
            <a:bodyPr rtlCol="0" anchor="ctr"/>
            <a:lstStyle/>
            <a:p>
              <a:endParaRPr lang="en-US" sz="1800"/>
            </a:p>
          </p:txBody>
        </p:sp>
        <p:sp>
          <p:nvSpPr>
            <p:cNvPr id="383" name="Freeform: Shape 382">
              <a:extLst>
                <a:ext uri="{FF2B5EF4-FFF2-40B4-BE49-F238E27FC236}">
                  <a16:creationId xmlns:a16="http://schemas.microsoft.com/office/drawing/2014/main" id="{DD87A5CD-63B8-4094-912E-A45264ED3B8B}"/>
                </a:ext>
              </a:extLst>
            </p:cNvPr>
            <p:cNvSpPr/>
            <p:nvPr/>
          </p:nvSpPr>
          <p:spPr>
            <a:xfrm>
              <a:off x="8621216" y="3105413"/>
              <a:ext cx="612663" cy="612663"/>
            </a:xfrm>
            <a:custGeom>
              <a:avLst/>
              <a:gdLst>
                <a:gd name="connsiteX0" fmla="*/ 115193 w 612663"/>
                <a:gd name="connsiteY0" fmla="*/ 115193 h 612663"/>
                <a:gd name="connsiteX1" fmla="*/ 528741 w 612663"/>
                <a:gd name="connsiteY1" fmla="*/ 528741 h 612663"/>
                <a:gd name="connsiteX2" fmla="*/ 528741 w 612663"/>
                <a:gd name="connsiteY2" fmla="*/ 115193 h 612663"/>
              </a:gdLst>
              <a:ahLst/>
              <a:cxnLst>
                <a:cxn ang="0">
                  <a:pos x="connsiteX0" y="connsiteY0"/>
                </a:cxn>
                <a:cxn ang="0">
                  <a:pos x="connsiteX1" y="connsiteY1"/>
                </a:cxn>
                <a:cxn ang="0">
                  <a:pos x="connsiteX2" y="connsiteY2"/>
                </a:cxn>
              </a:cxnLst>
              <a:rect l="l" t="t" r="r" b="b"/>
              <a:pathLst>
                <a:path w="612663" h="612663">
                  <a:moveTo>
                    <a:pt x="115193" y="115193"/>
                  </a:moveTo>
                  <a:lnTo>
                    <a:pt x="528741" y="528741"/>
                  </a:lnTo>
                  <a:lnTo>
                    <a:pt x="528741" y="115193"/>
                  </a:lnTo>
                  <a:close/>
                </a:path>
              </a:pathLst>
            </a:custGeom>
            <a:solidFill>
              <a:schemeClr val="accent1">
                <a:lumMod val="75000"/>
              </a:schemeClr>
            </a:solidFill>
            <a:ln w="38206" cap="flat">
              <a:noFill/>
              <a:prstDash val="solid"/>
              <a:miter/>
            </a:ln>
          </p:spPr>
          <p:txBody>
            <a:bodyPr rtlCol="0" anchor="ctr"/>
            <a:lstStyle/>
            <a:p>
              <a:endParaRPr lang="en-US" sz="1800"/>
            </a:p>
          </p:txBody>
        </p:sp>
        <p:sp>
          <p:nvSpPr>
            <p:cNvPr id="384" name="Freeform: Shape 383">
              <a:extLst>
                <a:ext uri="{FF2B5EF4-FFF2-40B4-BE49-F238E27FC236}">
                  <a16:creationId xmlns:a16="http://schemas.microsoft.com/office/drawing/2014/main" id="{46C63360-6C62-43F4-BEB4-01AE9F138FF8}"/>
                </a:ext>
              </a:extLst>
            </p:cNvPr>
            <p:cNvSpPr/>
            <p:nvPr/>
          </p:nvSpPr>
          <p:spPr>
            <a:xfrm>
              <a:off x="7948223" y="3147534"/>
              <a:ext cx="1225326" cy="842412"/>
            </a:xfrm>
            <a:custGeom>
              <a:avLst/>
              <a:gdLst>
                <a:gd name="connsiteX0" fmla="*/ 766148 w 1225326"/>
                <a:gd name="connsiteY0" fmla="*/ 666590 h 842411"/>
                <a:gd name="connsiteX1" fmla="*/ 1015042 w 1225326"/>
                <a:gd name="connsiteY1" fmla="*/ 731686 h 842411"/>
                <a:gd name="connsiteX2" fmla="*/ 1129917 w 1225326"/>
                <a:gd name="connsiteY2" fmla="*/ 731686 h 842411"/>
                <a:gd name="connsiteX3" fmla="*/ 1129917 w 1225326"/>
                <a:gd name="connsiteY3" fmla="*/ 115193 h 842411"/>
                <a:gd name="connsiteX4" fmla="*/ 115193 w 1225326"/>
                <a:gd name="connsiteY4" fmla="*/ 115193 h 842411"/>
                <a:gd name="connsiteX5" fmla="*/ 115193 w 1225326"/>
                <a:gd name="connsiteY5" fmla="*/ 735515 h 842411"/>
                <a:gd name="connsiteX6" fmla="*/ 513424 w 1225326"/>
                <a:gd name="connsiteY6" fmla="*/ 735515 h 842411"/>
                <a:gd name="connsiteX7" fmla="*/ 766148 w 1225326"/>
                <a:gd name="connsiteY7" fmla="*/ 666590 h 84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5326" h="842411">
                  <a:moveTo>
                    <a:pt x="766148" y="666590"/>
                  </a:moveTo>
                  <a:cubicBezTo>
                    <a:pt x="858047" y="666590"/>
                    <a:pt x="942289" y="689565"/>
                    <a:pt x="1015042" y="731686"/>
                  </a:cubicBezTo>
                  <a:lnTo>
                    <a:pt x="1129917" y="731686"/>
                  </a:lnTo>
                  <a:lnTo>
                    <a:pt x="1129917" y="115193"/>
                  </a:lnTo>
                  <a:lnTo>
                    <a:pt x="115193" y="115193"/>
                  </a:lnTo>
                  <a:lnTo>
                    <a:pt x="115193" y="735515"/>
                  </a:lnTo>
                  <a:lnTo>
                    <a:pt x="513424" y="735515"/>
                  </a:lnTo>
                  <a:cubicBezTo>
                    <a:pt x="590007" y="693395"/>
                    <a:pt x="674249" y="666590"/>
                    <a:pt x="766148" y="666590"/>
                  </a:cubicBezTo>
                </a:path>
              </a:pathLst>
            </a:custGeom>
            <a:solidFill>
              <a:srgbClr val="EDAC28"/>
            </a:solidFill>
            <a:ln w="38206" cap="flat">
              <a:noFill/>
              <a:prstDash val="solid"/>
              <a:miter/>
            </a:ln>
          </p:spPr>
          <p:txBody>
            <a:bodyPr rtlCol="0" anchor="ctr"/>
            <a:lstStyle/>
            <a:p>
              <a:endParaRPr lang="en-US" sz="1800"/>
            </a:p>
          </p:txBody>
        </p:sp>
        <p:sp>
          <p:nvSpPr>
            <p:cNvPr id="385" name="Freeform: Shape 384">
              <a:extLst>
                <a:ext uri="{FF2B5EF4-FFF2-40B4-BE49-F238E27FC236}">
                  <a16:creationId xmlns:a16="http://schemas.microsoft.com/office/drawing/2014/main" id="{544630B0-F18F-4FE5-81CE-4ED83342F6FF}"/>
                </a:ext>
              </a:extLst>
            </p:cNvPr>
            <p:cNvSpPr/>
            <p:nvPr/>
          </p:nvSpPr>
          <p:spPr>
            <a:xfrm>
              <a:off x="8909338" y="3806147"/>
              <a:ext cx="497789" cy="268040"/>
            </a:xfrm>
            <a:custGeom>
              <a:avLst/>
              <a:gdLst>
                <a:gd name="connsiteX0" fmla="*/ 115193 w 497788"/>
                <a:gd name="connsiteY0" fmla="*/ 115193 h 268040"/>
                <a:gd name="connsiteX1" fmla="*/ 184118 w 497788"/>
                <a:gd name="connsiteY1" fmla="*/ 180289 h 268040"/>
                <a:gd name="connsiteX2" fmla="*/ 371746 w 497788"/>
                <a:gd name="connsiteY2" fmla="*/ 180289 h 268040"/>
                <a:gd name="connsiteX3" fmla="*/ 413867 w 497788"/>
                <a:gd name="connsiteY3" fmla="*/ 138168 h 268040"/>
                <a:gd name="connsiteX4" fmla="*/ 413867 w 497788"/>
                <a:gd name="connsiteY4" fmla="*/ 115193 h 268040"/>
                <a:gd name="connsiteX5" fmla="*/ 115193 w 49778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7788" h="268040">
                  <a:moveTo>
                    <a:pt x="115193" y="115193"/>
                  </a:moveTo>
                  <a:cubicBezTo>
                    <a:pt x="138168" y="134339"/>
                    <a:pt x="161143" y="157314"/>
                    <a:pt x="184118" y="180289"/>
                  </a:cubicBezTo>
                  <a:lnTo>
                    <a:pt x="371746" y="180289"/>
                  </a:lnTo>
                  <a:cubicBezTo>
                    <a:pt x="394721" y="180289"/>
                    <a:pt x="413867" y="161143"/>
                    <a:pt x="413867" y="138168"/>
                  </a:cubicBezTo>
                  <a:lnTo>
                    <a:pt x="413867" y="115193"/>
                  </a:lnTo>
                  <a:lnTo>
                    <a:pt x="115193" y="115193"/>
                  </a:lnTo>
                  <a:close/>
                </a:path>
              </a:pathLst>
            </a:custGeom>
            <a:solidFill>
              <a:srgbClr val="09538F"/>
            </a:solidFill>
            <a:ln w="38206" cap="flat">
              <a:noFill/>
              <a:prstDash val="solid"/>
              <a:miter/>
            </a:ln>
          </p:spPr>
          <p:txBody>
            <a:bodyPr rtlCol="0" anchor="ctr"/>
            <a:lstStyle/>
            <a:p>
              <a:endParaRPr lang="en-US" sz="1800"/>
            </a:p>
          </p:txBody>
        </p:sp>
        <p:sp>
          <p:nvSpPr>
            <p:cNvPr id="386" name="Freeform: Shape 385">
              <a:extLst>
                <a:ext uri="{FF2B5EF4-FFF2-40B4-BE49-F238E27FC236}">
                  <a16:creationId xmlns:a16="http://schemas.microsoft.com/office/drawing/2014/main" id="{C42727CA-84B4-4134-923A-82E7E0FF380D}"/>
                </a:ext>
              </a:extLst>
            </p:cNvPr>
            <p:cNvSpPr/>
            <p:nvPr/>
          </p:nvSpPr>
          <p:spPr>
            <a:xfrm>
              <a:off x="7703158" y="3806147"/>
              <a:ext cx="804120" cy="268040"/>
            </a:xfrm>
            <a:custGeom>
              <a:avLst/>
              <a:gdLst>
                <a:gd name="connsiteX0" fmla="*/ 697223 w 804120"/>
                <a:gd name="connsiteY0" fmla="*/ 115193 h 268040"/>
                <a:gd name="connsiteX1" fmla="*/ 115193 w 804120"/>
                <a:gd name="connsiteY1" fmla="*/ 115193 h 268040"/>
                <a:gd name="connsiteX2" fmla="*/ 115193 w 804120"/>
                <a:gd name="connsiteY2" fmla="*/ 138168 h 268040"/>
                <a:gd name="connsiteX3" fmla="*/ 157314 w 804120"/>
                <a:gd name="connsiteY3" fmla="*/ 180289 h 268040"/>
                <a:gd name="connsiteX4" fmla="*/ 628299 w 804120"/>
                <a:gd name="connsiteY4" fmla="*/ 180289 h 268040"/>
                <a:gd name="connsiteX5" fmla="*/ 697223 w 804120"/>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4120" h="268040">
                  <a:moveTo>
                    <a:pt x="697223" y="115193"/>
                  </a:moveTo>
                  <a:lnTo>
                    <a:pt x="115193" y="115193"/>
                  </a:lnTo>
                  <a:lnTo>
                    <a:pt x="115193" y="138168"/>
                  </a:lnTo>
                  <a:cubicBezTo>
                    <a:pt x="115193" y="161143"/>
                    <a:pt x="134339" y="180289"/>
                    <a:pt x="157314" y="180289"/>
                  </a:cubicBezTo>
                  <a:lnTo>
                    <a:pt x="628299" y="180289"/>
                  </a:lnTo>
                  <a:cubicBezTo>
                    <a:pt x="651274" y="157314"/>
                    <a:pt x="674249" y="138168"/>
                    <a:pt x="697223" y="115193"/>
                  </a:cubicBezTo>
                </a:path>
              </a:pathLst>
            </a:custGeom>
            <a:solidFill>
              <a:srgbClr val="09538F"/>
            </a:solidFill>
            <a:ln w="38206" cap="flat">
              <a:noFill/>
              <a:prstDash val="solid"/>
              <a:miter/>
            </a:ln>
          </p:spPr>
          <p:txBody>
            <a:bodyPr rtlCol="0" anchor="ctr"/>
            <a:lstStyle/>
            <a:p>
              <a:endParaRPr lang="en-US" sz="1800"/>
            </a:p>
          </p:txBody>
        </p:sp>
        <p:sp>
          <p:nvSpPr>
            <p:cNvPr id="387" name="Freeform: Shape 386">
              <a:extLst>
                <a:ext uri="{FF2B5EF4-FFF2-40B4-BE49-F238E27FC236}">
                  <a16:creationId xmlns:a16="http://schemas.microsoft.com/office/drawing/2014/main" id="{8EBD1077-1C57-4390-842C-49ADEEB20269}"/>
                </a:ext>
              </a:extLst>
            </p:cNvPr>
            <p:cNvSpPr/>
            <p:nvPr/>
          </p:nvSpPr>
          <p:spPr>
            <a:xfrm>
              <a:off x="8580032" y="3201142"/>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00"/>
            </a:p>
          </p:txBody>
        </p:sp>
        <p:sp>
          <p:nvSpPr>
            <p:cNvPr id="388" name="Freeform: Shape 387">
              <a:extLst>
                <a:ext uri="{FF2B5EF4-FFF2-40B4-BE49-F238E27FC236}">
                  <a16:creationId xmlns:a16="http://schemas.microsoft.com/office/drawing/2014/main" id="{60B0E438-CFEC-4CB6-8523-D6776DD3F148}"/>
                </a:ext>
              </a:extLst>
            </p:cNvPr>
            <p:cNvSpPr/>
            <p:nvPr/>
          </p:nvSpPr>
          <p:spPr>
            <a:xfrm>
              <a:off x="8580032" y="3270067"/>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00"/>
            </a:p>
          </p:txBody>
        </p:sp>
        <p:sp>
          <p:nvSpPr>
            <p:cNvPr id="389" name="Freeform: Shape 388">
              <a:extLst>
                <a:ext uri="{FF2B5EF4-FFF2-40B4-BE49-F238E27FC236}">
                  <a16:creationId xmlns:a16="http://schemas.microsoft.com/office/drawing/2014/main" id="{98BB83DA-B95F-40CE-932D-6A02C2CF4D5C}"/>
                </a:ext>
              </a:extLst>
            </p:cNvPr>
            <p:cNvSpPr/>
            <p:nvPr/>
          </p:nvSpPr>
          <p:spPr>
            <a:xfrm>
              <a:off x="8580032" y="3338991"/>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0" name="Freeform: Shape 389">
              <a:extLst>
                <a:ext uri="{FF2B5EF4-FFF2-40B4-BE49-F238E27FC236}">
                  <a16:creationId xmlns:a16="http://schemas.microsoft.com/office/drawing/2014/main" id="{4581B1C1-ACC7-47D2-88AC-7B9EBA451C67}"/>
                </a:ext>
              </a:extLst>
            </p:cNvPr>
            <p:cNvSpPr/>
            <p:nvPr/>
          </p:nvSpPr>
          <p:spPr>
            <a:xfrm>
              <a:off x="8580032" y="3407916"/>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1" name="Freeform: Shape 390">
              <a:extLst>
                <a:ext uri="{FF2B5EF4-FFF2-40B4-BE49-F238E27FC236}">
                  <a16:creationId xmlns:a16="http://schemas.microsoft.com/office/drawing/2014/main" id="{95C56807-6D4D-4984-87D7-F0794B9255AE}"/>
                </a:ext>
              </a:extLst>
            </p:cNvPr>
            <p:cNvSpPr/>
            <p:nvPr/>
          </p:nvSpPr>
          <p:spPr>
            <a:xfrm>
              <a:off x="8580032" y="3476841"/>
              <a:ext cx="497789" cy="229749"/>
            </a:xfrm>
            <a:custGeom>
              <a:avLst/>
              <a:gdLst>
                <a:gd name="connsiteX0" fmla="*/ 115193 w 497788"/>
                <a:gd name="connsiteY0" fmla="*/ 115194 h 229748"/>
                <a:gd name="connsiteX1" fmla="*/ 410038 w 497788"/>
                <a:gd name="connsiteY1" fmla="*/ 115194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4"/>
                  </a:moveTo>
                  <a:lnTo>
                    <a:pt x="410038" y="115194"/>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2" name="Freeform: Shape 391">
              <a:extLst>
                <a:ext uri="{FF2B5EF4-FFF2-40B4-BE49-F238E27FC236}">
                  <a16:creationId xmlns:a16="http://schemas.microsoft.com/office/drawing/2014/main" id="{73528C74-6BAC-4385-AEAC-DE0FC4DB9C0F}"/>
                </a:ext>
              </a:extLst>
            </p:cNvPr>
            <p:cNvSpPr/>
            <p:nvPr/>
          </p:nvSpPr>
          <p:spPr>
            <a:xfrm>
              <a:off x="8580032" y="3545765"/>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3" name="Freeform: Shape 392">
              <a:extLst>
                <a:ext uri="{FF2B5EF4-FFF2-40B4-BE49-F238E27FC236}">
                  <a16:creationId xmlns:a16="http://schemas.microsoft.com/office/drawing/2014/main" id="{11256DAF-CBB1-4555-ABE5-05CAFB8F70B5}"/>
                </a:ext>
              </a:extLst>
            </p:cNvPr>
            <p:cNvSpPr/>
            <p:nvPr/>
          </p:nvSpPr>
          <p:spPr>
            <a:xfrm>
              <a:off x="8580032" y="3618519"/>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4" name="Freeform: Shape 393">
              <a:extLst>
                <a:ext uri="{FF2B5EF4-FFF2-40B4-BE49-F238E27FC236}">
                  <a16:creationId xmlns:a16="http://schemas.microsoft.com/office/drawing/2014/main" id="{EBE3FD5A-908A-4300-9519-60B9696E1F7B}"/>
                </a:ext>
              </a:extLst>
            </p:cNvPr>
            <p:cNvSpPr/>
            <p:nvPr/>
          </p:nvSpPr>
          <p:spPr>
            <a:xfrm>
              <a:off x="8587690" y="3687444"/>
              <a:ext cx="497789" cy="229749"/>
            </a:xfrm>
            <a:custGeom>
              <a:avLst/>
              <a:gdLst>
                <a:gd name="connsiteX0" fmla="*/ 126681 w 497788"/>
                <a:gd name="connsiteY0" fmla="*/ 126681 h 229748"/>
                <a:gd name="connsiteX1" fmla="*/ 245384 w 497788"/>
                <a:gd name="connsiteY1" fmla="*/ 141997 h 229748"/>
                <a:gd name="connsiteX2" fmla="*/ 410038 w 497788"/>
                <a:gd name="connsiteY2" fmla="*/ 141997 h 229748"/>
                <a:gd name="connsiteX3" fmla="*/ 410038 w 497788"/>
                <a:gd name="connsiteY3" fmla="*/ 115193 h 229748"/>
                <a:gd name="connsiteX4" fmla="*/ 115193 w 497788"/>
                <a:gd name="connsiteY4" fmla="*/ 115193 h 229748"/>
                <a:gd name="connsiteX5" fmla="*/ 115193 w 497788"/>
                <a:gd name="connsiteY5" fmla="*/ 130510 h 229748"/>
                <a:gd name="connsiteX6" fmla="*/ 126681 w 497788"/>
                <a:gd name="connsiteY6" fmla="*/ 126681 h 229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7788" h="229748">
                  <a:moveTo>
                    <a:pt x="126681" y="126681"/>
                  </a:moveTo>
                  <a:cubicBezTo>
                    <a:pt x="168802" y="126681"/>
                    <a:pt x="207093" y="130510"/>
                    <a:pt x="245384" y="141997"/>
                  </a:cubicBezTo>
                  <a:lnTo>
                    <a:pt x="410038" y="141997"/>
                  </a:lnTo>
                  <a:lnTo>
                    <a:pt x="410038" y="115193"/>
                  </a:lnTo>
                  <a:lnTo>
                    <a:pt x="115193" y="115193"/>
                  </a:lnTo>
                  <a:lnTo>
                    <a:pt x="115193" y="130510"/>
                  </a:lnTo>
                  <a:cubicBezTo>
                    <a:pt x="115193" y="126681"/>
                    <a:pt x="119023" y="126681"/>
                    <a:pt x="126681" y="126681"/>
                  </a:cubicBezTo>
                </a:path>
              </a:pathLst>
            </a:custGeom>
            <a:solidFill>
              <a:srgbClr val="C58D1F"/>
            </a:solidFill>
            <a:ln w="38206" cap="flat">
              <a:noFill/>
              <a:prstDash val="solid"/>
              <a:miter/>
            </a:ln>
          </p:spPr>
          <p:txBody>
            <a:bodyPr rtlCol="0" anchor="ctr"/>
            <a:lstStyle/>
            <a:p>
              <a:endParaRPr lang="en-US" sz="1800"/>
            </a:p>
          </p:txBody>
        </p:sp>
        <p:sp>
          <p:nvSpPr>
            <p:cNvPr id="395" name="Freeform: Shape 394">
              <a:extLst>
                <a:ext uri="{FF2B5EF4-FFF2-40B4-BE49-F238E27FC236}">
                  <a16:creationId xmlns:a16="http://schemas.microsoft.com/office/drawing/2014/main" id="{EBD7CAA4-C749-4DC5-943B-9124E0B1AED4}"/>
                </a:ext>
              </a:extLst>
            </p:cNvPr>
            <p:cNvSpPr/>
            <p:nvPr/>
          </p:nvSpPr>
          <p:spPr>
            <a:xfrm>
              <a:off x="8020977" y="3197313"/>
              <a:ext cx="459497" cy="459497"/>
            </a:xfrm>
            <a:custGeom>
              <a:avLst/>
              <a:gdLst>
                <a:gd name="connsiteX0" fmla="*/ 364088 w 459497"/>
                <a:gd name="connsiteY0" fmla="*/ 375575 h 459497"/>
                <a:gd name="connsiteX1" fmla="*/ 115193 w 459497"/>
                <a:gd name="connsiteY1" fmla="*/ 295163 h 459497"/>
                <a:gd name="connsiteX2" fmla="*/ 364088 w 459497"/>
                <a:gd name="connsiteY2" fmla="*/ 115193 h 459497"/>
                <a:gd name="connsiteX3" fmla="*/ 364088 w 459497"/>
                <a:gd name="connsiteY3" fmla="*/ 375575 h 459497"/>
              </a:gdLst>
              <a:ahLst/>
              <a:cxnLst>
                <a:cxn ang="0">
                  <a:pos x="connsiteX0" y="connsiteY0"/>
                </a:cxn>
                <a:cxn ang="0">
                  <a:pos x="connsiteX1" y="connsiteY1"/>
                </a:cxn>
                <a:cxn ang="0">
                  <a:pos x="connsiteX2" y="connsiteY2"/>
                </a:cxn>
                <a:cxn ang="0">
                  <a:pos x="connsiteX3" y="connsiteY3"/>
                </a:cxn>
              </a:cxnLst>
              <a:rect l="l" t="t" r="r" b="b"/>
              <a:pathLst>
                <a:path w="459497" h="459497">
                  <a:moveTo>
                    <a:pt x="364088" y="375575"/>
                  </a:moveTo>
                  <a:lnTo>
                    <a:pt x="115193" y="295163"/>
                  </a:lnTo>
                  <a:cubicBezTo>
                    <a:pt x="149656" y="187947"/>
                    <a:pt x="245384" y="115193"/>
                    <a:pt x="364088" y="115193"/>
                  </a:cubicBezTo>
                  <a:lnTo>
                    <a:pt x="364088" y="375575"/>
                  </a:lnTo>
                  <a:close/>
                </a:path>
              </a:pathLst>
            </a:custGeom>
            <a:solidFill>
              <a:srgbClr val="FFFFFF"/>
            </a:solidFill>
            <a:ln w="38206" cap="flat">
              <a:noFill/>
              <a:prstDash val="solid"/>
              <a:miter/>
            </a:ln>
          </p:spPr>
          <p:txBody>
            <a:bodyPr rtlCol="0" anchor="ctr"/>
            <a:lstStyle/>
            <a:p>
              <a:endParaRPr lang="en-US" sz="1800"/>
            </a:p>
          </p:txBody>
        </p:sp>
        <p:sp>
          <p:nvSpPr>
            <p:cNvPr id="396" name="Freeform: Shape 395">
              <a:extLst>
                <a:ext uri="{FF2B5EF4-FFF2-40B4-BE49-F238E27FC236}">
                  <a16:creationId xmlns:a16="http://schemas.microsoft.com/office/drawing/2014/main" id="{E5DE2A6F-FC17-4409-BB15-E2C2315624C5}"/>
                </a:ext>
              </a:extLst>
            </p:cNvPr>
            <p:cNvSpPr/>
            <p:nvPr/>
          </p:nvSpPr>
          <p:spPr>
            <a:xfrm>
              <a:off x="8021930" y="3456742"/>
              <a:ext cx="459497" cy="421206"/>
            </a:xfrm>
            <a:custGeom>
              <a:avLst/>
              <a:gdLst>
                <a:gd name="connsiteX0" fmla="*/ 364088 w 459497"/>
                <a:gd name="connsiteY0" fmla="*/ 115193 h 421205"/>
                <a:gd name="connsiteX1" fmla="*/ 210922 w 459497"/>
                <a:gd name="connsiteY1" fmla="*/ 325796 h 421205"/>
                <a:gd name="connsiteX2" fmla="*/ 115193 w 459497"/>
                <a:gd name="connsiteY2" fmla="*/ 195605 h 421205"/>
                <a:gd name="connsiteX3" fmla="*/ 364088 w 459497"/>
                <a:gd name="connsiteY3" fmla="*/ 115193 h 421205"/>
              </a:gdLst>
              <a:ahLst/>
              <a:cxnLst>
                <a:cxn ang="0">
                  <a:pos x="connsiteX0" y="connsiteY0"/>
                </a:cxn>
                <a:cxn ang="0">
                  <a:pos x="connsiteX1" y="connsiteY1"/>
                </a:cxn>
                <a:cxn ang="0">
                  <a:pos x="connsiteX2" y="connsiteY2"/>
                </a:cxn>
                <a:cxn ang="0">
                  <a:pos x="connsiteX3" y="connsiteY3"/>
                </a:cxn>
              </a:cxnLst>
              <a:rect l="l" t="t" r="r" b="b"/>
              <a:pathLst>
                <a:path w="459497" h="421205">
                  <a:moveTo>
                    <a:pt x="364088" y="115193"/>
                  </a:moveTo>
                  <a:lnTo>
                    <a:pt x="210922" y="325796"/>
                  </a:lnTo>
                  <a:cubicBezTo>
                    <a:pt x="164972" y="291334"/>
                    <a:pt x="134339" y="249214"/>
                    <a:pt x="115193" y="195605"/>
                  </a:cubicBezTo>
                  <a:lnTo>
                    <a:pt x="364088" y="115193"/>
                  </a:lnTo>
                  <a:close/>
                </a:path>
              </a:pathLst>
            </a:custGeom>
            <a:solidFill>
              <a:schemeClr val="accent3"/>
            </a:solidFill>
            <a:ln w="38206" cap="flat">
              <a:noFill/>
              <a:prstDash val="solid"/>
              <a:miter/>
            </a:ln>
          </p:spPr>
          <p:txBody>
            <a:bodyPr rtlCol="0" anchor="ctr"/>
            <a:lstStyle/>
            <a:p>
              <a:endParaRPr lang="en-US" sz="1800"/>
            </a:p>
          </p:txBody>
        </p:sp>
        <p:sp>
          <p:nvSpPr>
            <p:cNvPr id="397" name="Freeform: Shape 396">
              <a:extLst>
                <a:ext uri="{FF2B5EF4-FFF2-40B4-BE49-F238E27FC236}">
                  <a16:creationId xmlns:a16="http://schemas.microsoft.com/office/drawing/2014/main" id="{31AE8655-C955-4A48-8553-C31F20B90267}"/>
                </a:ext>
              </a:extLst>
            </p:cNvPr>
            <p:cNvSpPr/>
            <p:nvPr/>
          </p:nvSpPr>
          <p:spPr>
            <a:xfrm>
              <a:off x="8114782" y="3452930"/>
              <a:ext cx="612663" cy="459497"/>
            </a:xfrm>
            <a:custGeom>
              <a:avLst/>
              <a:gdLst>
                <a:gd name="connsiteX0" fmla="*/ 272188 w 612663"/>
                <a:gd name="connsiteY0" fmla="*/ 115193 h 459497"/>
                <a:gd name="connsiteX1" fmla="*/ 517254 w 612663"/>
                <a:gd name="connsiteY1" fmla="*/ 195605 h 459497"/>
                <a:gd name="connsiteX2" fmla="*/ 187947 w 612663"/>
                <a:gd name="connsiteY2" fmla="*/ 364088 h 459497"/>
                <a:gd name="connsiteX3" fmla="*/ 115193 w 612663"/>
                <a:gd name="connsiteY3" fmla="*/ 325796 h 459497"/>
                <a:gd name="connsiteX4" fmla="*/ 272188 w 612663"/>
                <a:gd name="connsiteY4" fmla="*/ 115193 h 459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2663" h="459497">
                  <a:moveTo>
                    <a:pt x="272188" y="115193"/>
                  </a:moveTo>
                  <a:lnTo>
                    <a:pt x="517254" y="195605"/>
                  </a:lnTo>
                  <a:cubicBezTo>
                    <a:pt x="471304" y="333455"/>
                    <a:pt x="325796" y="406208"/>
                    <a:pt x="187947" y="364088"/>
                  </a:cubicBezTo>
                  <a:cubicBezTo>
                    <a:pt x="161143" y="356429"/>
                    <a:pt x="138168" y="344942"/>
                    <a:pt x="115193" y="325796"/>
                  </a:cubicBezTo>
                  <a:lnTo>
                    <a:pt x="272188" y="115193"/>
                  </a:lnTo>
                  <a:close/>
                </a:path>
              </a:pathLst>
            </a:custGeom>
            <a:solidFill>
              <a:srgbClr val="1070C4"/>
            </a:solidFill>
            <a:ln w="38206" cap="flat">
              <a:noFill/>
              <a:prstDash val="solid"/>
              <a:miter/>
            </a:ln>
          </p:spPr>
          <p:txBody>
            <a:bodyPr rtlCol="0" anchor="ctr"/>
            <a:lstStyle/>
            <a:p>
              <a:endParaRPr lang="en-US" sz="1800"/>
            </a:p>
          </p:txBody>
        </p:sp>
        <p:sp>
          <p:nvSpPr>
            <p:cNvPr id="398" name="Freeform: Shape 397">
              <a:extLst>
                <a:ext uri="{FF2B5EF4-FFF2-40B4-BE49-F238E27FC236}">
                  <a16:creationId xmlns:a16="http://schemas.microsoft.com/office/drawing/2014/main" id="{35AE8F77-FC8B-4093-8780-C2FCA12145DA}"/>
                </a:ext>
              </a:extLst>
            </p:cNvPr>
            <p:cNvSpPr/>
            <p:nvPr/>
          </p:nvSpPr>
          <p:spPr>
            <a:xfrm>
              <a:off x="8266059" y="3197313"/>
              <a:ext cx="459497" cy="536080"/>
            </a:xfrm>
            <a:custGeom>
              <a:avLst/>
              <a:gdLst>
                <a:gd name="connsiteX0" fmla="*/ 115193 w 459497"/>
                <a:gd name="connsiteY0" fmla="*/ 375575 h 536080"/>
                <a:gd name="connsiteX1" fmla="*/ 115193 w 459497"/>
                <a:gd name="connsiteY1" fmla="*/ 115193 h 536080"/>
                <a:gd name="connsiteX2" fmla="*/ 375575 w 459497"/>
                <a:gd name="connsiteY2" fmla="*/ 375575 h 536080"/>
                <a:gd name="connsiteX3" fmla="*/ 364088 w 459497"/>
                <a:gd name="connsiteY3" fmla="*/ 455987 h 536080"/>
                <a:gd name="connsiteX4" fmla="*/ 115193 w 459497"/>
                <a:gd name="connsiteY4" fmla="*/ 375575 h 5360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497" h="536080">
                  <a:moveTo>
                    <a:pt x="115193" y="375575"/>
                  </a:moveTo>
                  <a:lnTo>
                    <a:pt x="115193" y="115193"/>
                  </a:lnTo>
                  <a:cubicBezTo>
                    <a:pt x="256872" y="115193"/>
                    <a:pt x="375575" y="230068"/>
                    <a:pt x="375575" y="375575"/>
                  </a:cubicBezTo>
                  <a:cubicBezTo>
                    <a:pt x="375575" y="402379"/>
                    <a:pt x="371746" y="429184"/>
                    <a:pt x="364088" y="455987"/>
                  </a:cubicBezTo>
                  <a:lnTo>
                    <a:pt x="115193" y="375575"/>
                  </a:lnTo>
                  <a:close/>
                </a:path>
              </a:pathLst>
            </a:custGeom>
            <a:solidFill>
              <a:schemeClr val="accent4"/>
            </a:solidFill>
            <a:ln w="38206" cap="flat">
              <a:noFill/>
              <a:prstDash val="solid"/>
              <a:miter/>
            </a:ln>
          </p:spPr>
          <p:txBody>
            <a:bodyPr rtlCol="0" anchor="ctr"/>
            <a:lstStyle/>
            <a:p>
              <a:endParaRPr lang="en-US" sz="1800"/>
            </a:p>
          </p:txBody>
        </p:sp>
        <p:sp>
          <p:nvSpPr>
            <p:cNvPr id="399" name="Freeform: Shape 398">
              <a:extLst>
                <a:ext uri="{FF2B5EF4-FFF2-40B4-BE49-F238E27FC236}">
                  <a16:creationId xmlns:a16="http://schemas.microsoft.com/office/drawing/2014/main" id="{C7B2655D-C465-4FD5-99C4-C5248F365601}"/>
                </a:ext>
              </a:extLst>
            </p:cNvPr>
            <p:cNvSpPr/>
            <p:nvPr/>
          </p:nvSpPr>
          <p:spPr>
            <a:xfrm>
              <a:off x="9602413" y="3898047"/>
              <a:ext cx="995578" cy="689246"/>
            </a:xfrm>
            <a:custGeom>
              <a:avLst/>
              <a:gdLst>
                <a:gd name="connsiteX0" fmla="*/ 115193 w 995577"/>
                <a:gd name="connsiteY0" fmla="*/ 115193 h 689246"/>
                <a:gd name="connsiteX1" fmla="*/ 115193 w 995577"/>
                <a:gd name="connsiteY1" fmla="*/ 578520 h 689246"/>
                <a:gd name="connsiteX2" fmla="*/ 168802 w 995577"/>
                <a:gd name="connsiteY2" fmla="*/ 578520 h 689246"/>
                <a:gd name="connsiteX3" fmla="*/ 310480 w 995577"/>
                <a:gd name="connsiteY3" fmla="*/ 544058 h 689246"/>
                <a:gd name="connsiteX4" fmla="*/ 452158 w 995577"/>
                <a:gd name="connsiteY4" fmla="*/ 578520 h 689246"/>
                <a:gd name="connsiteX5" fmla="*/ 888681 w 995577"/>
                <a:gd name="connsiteY5" fmla="*/ 578520 h 689246"/>
                <a:gd name="connsiteX6" fmla="*/ 888681 w 995577"/>
                <a:gd name="connsiteY6" fmla="*/ 115193 h 689246"/>
                <a:gd name="connsiteX7" fmla="*/ 115193 w 995577"/>
                <a:gd name="connsiteY7" fmla="*/ 115193 h 689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5577" h="689246">
                  <a:moveTo>
                    <a:pt x="115193" y="115193"/>
                  </a:moveTo>
                  <a:lnTo>
                    <a:pt x="115193" y="578520"/>
                  </a:lnTo>
                  <a:lnTo>
                    <a:pt x="168802" y="578520"/>
                  </a:lnTo>
                  <a:cubicBezTo>
                    <a:pt x="210922" y="555545"/>
                    <a:pt x="260701" y="544058"/>
                    <a:pt x="310480" y="544058"/>
                  </a:cubicBezTo>
                  <a:cubicBezTo>
                    <a:pt x="360259" y="544058"/>
                    <a:pt x="410038" y="555545"/>
                    <a:pt x="452158" y="578520"/>
                  </a:cubicBezTo>
                  <a:lnTo>
                    <a:pt x="888681" y="578520"/>
                  </a:lnTo>
                  <a:lnTo>
                    <a:pt x="888681" y="115193"/>
                  </a:lnTo>
                  <a:lnTo>
                    <a:pt x="115193" y="115193"/>
                  </a:lnTo>
                  <a:close/>
                </a:path>
              </a:pathLst>
            </a:custGeom>
            <a:solidFill>
              <a:srgbClr val="1070C4"/>
            </a:solidFill>
            <a:ln w="38206" cap="flat">
              <a:noFill/>
              <a:prstDash val="solid"/>
              <a:miter/>
            </a:ln>
          </p:spPr>
          <p:txBody>
            <a:bodyPr rtlCol="0" anchor="ctr"/>
            <a:lstStyle/>
            <a:p>
              <a:endParaRPr lang="en-US" sz="1800"/>
            </a:p>
          </p:txBody>
        </p:sp>
        <p:sp>
          <p:nvSpPr>
            <p:cNvPr id="400" name="Freeform: Shape 399">
              <a:extLst>
                <a:ext uri="{FF2B5EF4-FFF2-40B4-BE49-F238E27FC236}">
                  <a16:creationId xmlns:a16="http://schemas.microsoft.com/office/drawing/2014/main" id="{5AF0994F-82B5-421A-A200-5CB2E54F9728}"/>
                </a:ext>
              </a:extLst>
            </p:cNvPr>
            <p:cNvSpPr/>
            <p:nvPr/>
          </p:nvSpPr>
          <p:spPr>
            <a:xfrm>
              <a:off x="10096373" y="3898047"/>
              <a:ext cx="497789" cy="497789"/>
            </a:xfrm>
            <a:custGeom>
              <a:avLst/>
              <a:gdLst>
                <a:gd name="connsiteX0" fmla="*/ 115193 w 497788"/>
                <a:gd name="connsiteY0" fmla="*/ 115193 h 497788"/>
                <a:gd name="connsiteX1" fmla="*/ 390892 w 497788"/>
                <a:gd name="connsiteY1" fmla="*/ 387063 h 497788"/>
                <a:gd name="connsiteX2" fmla="*/ 390892 w 497788"/>
                <a:gd name="connsiteY2" fmla="*/ 115193 h 497788"/>
              </a:gdLst>
              <a:ahLst/>
              <a:cxnLst>
                <a:cxn ang="0">
                  <a:pos x="connsiteX0" y="connsiteY0"/>
                </a:cxn>
                <a:cxn ang="0">
                  <a:pos x="connsiteX1" y="connsiteY1"/>
                </a:cxn>
                <a:cxn ang="0">
                  <a:pos x="connsiteX2" y="connsiteY2"/>
                </a:cxn>
              </a:cxnLst>
              <a:rect l="l" t="t" r="r" b="b"/>
              <a:pathLst>
                <a:path w="497788" h="497788">
                  <a:moveTo>
                    <a:pt x="115193" y="115193"/>
                  </a:moveTo>
                  <a:lnTo>
                    <a:pt x="390892" y="387063"/>
                  </a:lnTo>
                  <a:lnTo>
                    <a:pt x="390892" y="115193"/>
                  </a:lnTo>
                  <a:close/>
                </a:path>
              </a:pathLst>
            </a:custGeom>
            <a:solidFill>
              <a:srgbClr val="1070C4"/>
            </a:solidFill>
            <a:ln w="38206" cap="flat">
              <a:noFill/>
              <a:prstDash val="solid"/>
              <a:miter/>
            </a:ln>
          </p:spPr>
          <p:txBody>
            <a:bodyPr rtlCol="0" anchor="ctr"/>
            <a:lstStyle/>
            <a:p>
              <a:endParaRPr lang="en-US" sz="1800"/>
            </a:p>
          </p:txBody>
        </p:sp>
        <p:sp>
          <p:nvSpPr>
            <p:cNvPr id="401" name="Freeform: Shape 400">
              <a:extLst>
                <a:ext uri="{FF2B5EF4-FFF2-40B4-BE49-F238E27FC236}">
                  <a16:creationId xmlns:a16="http://schemas.microsoft.com/office/drawing/2014/main" id="{545F793B-6DC8-433F-BCF6-B87167A66B19}"/>
                </a:ext>
              </a:extLst>
            </p:cNvPr>
            <p:cNvSpPr/>
            <p:nvPr/>
          </p:nvSpPr>
          <p:spPr>
            <a:xfrm>
              <a:off x="9487539" y="4357544"/>
              <a:ext cx="382914" cy="268040"/>
            </a:xfrm>
            <a:custGeom>
              <a:avLst/>
              <a:gdLst>
                <a:gd name="connsiteX0" fmla="*/ 279847 w 382914"/>
                <a:gd name="connsiteY0" fmla="*/ 115193 h 268040"/>
                <a:gd name="connsiteX1" fmla="*/ 115193 w 382914"/>
                <a:gd name="connsiteY1" fmla="*/ 115193 h 268040"/>
                <a:gd name="connsiteX2" fmla="*/ 115193 w 382914"/>
                <a:gd name="connsiteY2" fmla="*/ 130510 h 268040"/>
                <a:gd name="connsiteX3" fmla="*/ 145827 w 382914"/>
                <a:gd name="connsiteY3" fmla="*/ 161143 h 268040"/>
                <a:gd name="connsiteX4" fmla="*/ 214751 w 382914"/>
                <a:gd name="connsiteY4" fmla="*/ 161143 h 268040"/>
                <a:gd name="connsiteX5" fmla="*/ 279847 w 382914"/>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2914" h="268040">
                  <a:moveTo>
                    <a:pt x="279847" y="115193"/>
                  </a:moveTo>
                  <a:lnTo>
                    <a:pt x="115193" y="115193"/>
                  </a:lnTo>
                  <a:lnTo>
                    <a:pt x="115193" y="130510"/>
                  </a:lnTo>
                  <a:cubicBezTo>
                    <a:pt x="115193" y="145826"/>
                    <a:pt x="126681" y="161143"/>
                    <a:pt x="145827" y="161143"/>
                  </a:cubicBezTo>
                  <a:lnTo>
                    <a:pt x="214751" y="161143"/>
                  </a:lnTo>
                  <a:cubicBezTo>
                    <a:pt x="237726" y="141997"/>
                    <a:pt x="256872" y="126681"/>
                    <a:pt x="279847" y="115193"/>
                  </a:cubicBezTo>
                </a:path>
              </a:pathLst>
            </a:custGeom>
            <a:solidFill>
              <a:srgbClr val="09538F"/>
            </a:solidFill>
            <a:ln w="38206" cap="flat">
              <a:noFill/>
              <a:prstDash val="solid"/>
              <a:miter/>
            </a:ln>
          </p:spPr>
          <p:txBody>
            <a:bodyPr rtlCol="0" anchor="ctr"/>
            <a:lstStyle/>
            <a:p>
              <a:endParaRPr lang="en-US" sz="1800"/>
            </a:p>
          </p:txBody>
        </p:sp>
        <p:sp>
          <p:nvSpPr>
            <p:cNvPr id="402" name="Freeform: Shape 401">
              <a:extLst>
                <a:ext uri="{FF2B5EF4-FFF2-40B4-BE49-F238E27FC236}">
                  <a16:creationId xmlns:a16="http://schemas.microsoft.com/office/drawing/2014/main" id="{3135ABD0-BE3D-42FB-8FA6-D74E161D6E38}"/>
                </a:ext>
              </a:extLst>
            </p:cNvPr>
            <p:cNvSpPr/>
            <p:nvPr/>
          </p:nvSpPr>
          <p:spPr>
            <a:xfrm>
              <a:off x="9935549" y="4353715"/>
              <a:ext cx="765829" cy="268040"/>
            </a:xfrm>
            <a:custGeom>
              <a:avLst/>
              <a:gdLst>
                <a:gd name="connsiteX0" fmla="*/ 115193 w 765828"/>
                <a:gd name="connsiteY0" fmla="*/ 119023 h 268040"/>
                <a:gd name="connsiteX1" fmla="*/ 180289 w 765828"/>
                <a:gd name="connsiteY1" fmla="*/ 161143 h 268040"/>
                <a:gd name="connsiteX2" fmla="*/ 635957 w 765828"/>
                <a:gd name="connsiteY2" fmla="*/ 161143 h 268040"/>
                <a:gd name="connsiteX3" fmla="*/ 666590 w 765828"/>
                <a:gd name="connsiteY3" fmla="*/ 130510 h 268040"/>
                <a:gd name="connsiteX4" fmla="*/ 666590 w 765828"/>
                <a:gd name="connsiteY4" fmla="*/ 115193 h 268040"/>
                <a:gd name="connsiteX5" fmla="*/ 115193 w 76582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5828" h="268040">
                  <a:moveTo>
                    <a:pt x="115193" y="119023"/>
                  </a:moveTo>
                  <a:cubicBezTo>
                    <a:pt x="138168" y="130510"/>
                    <a:pt x="161143" y="145826"/>
                    <a:pt x="180289" y="161143"/>
                  </a:cubicBezTo>
                  <a:lnTo>
                    <a:pt x="635957" y="161143"/>
                  </a:lnTo>
                  <a:cubicBezTo>
                    <a:pt x="651274" y="161143"/>
                    <a:pt x="666590" y="149656"/>
                    <a:pt x="666590" y="130510"/>
                  </a:cubicBezTo>
                  <a:lnTo>
                    <a:pt x="666590" y="115193"/>
                  </a:lnTo>
                  <a:lnTo>
                    <a:pt x="115193" y="115193"/>
                  </a:lnTo>
                  <a:close/>
                </a:path>
              </a:pathLst>
            </a:custGeom>
            <a:solidFill>
              <a:srgbClr val="09538F"/>
            </a:solidFill>
            <a:ln w="38206" cap="flat">
              <a:noFill/>
              <a:prstDash val="solid"/>
              <a:miter/>
            </a:ln>
          </p:spPr>
          <p:txBody>
            <a:bodyPr rtlCol="0" anchor="ctr"/>
            <a:lstStyle/>
            <a:p>
              <a:endParaRPr lang="en-US" sz="1800"/>
            </a:p>
          </p:txBody>
        </p:sp>
        <p:sp>
          <p:nvSpPr>
            <p:cNvPr id="403" name="Freeform: Shape 402">
              <a:extLst>
                <a:ext uri="{FF2B5EF4-FFF2-40B4-BE49-F238E27FC236}">
                  <a16:creationId xmlns:a16="http://schemas.microsoft.com/office/drawing/2014/main" id="{443F6F5D-0ED1-4089-9C7F-1244458D96B4}"/>
                </a:ext>
              </a:extLst>
            </p:cNvPr>
            <p:cNvSpPr/>
            <p:nvPr/>
          </p:nvSpPr>
          <p:spPr>
            <a:xfrm>
              <a:off x="9510514" y="1792017"/>
              <a:ext cx="1033869" cy="2756985"/>
            </a:xfrm>
            <a:custGeom>
              <a:avLst/>
              <a:gdLst>
                <a:gd name="connsiteX0" fmla="*/ 582349 w 1033869"/>
                <a:gd name="connsiteY0" fmla="*/ 2248027 h 2756984"/>
                <a:gd name="connsiteX1" fmla="*/ 582349 w 1033869"/>
                <a:gd name="connsiteY1" fmla="*/ 287505 h 2756984"/>
                <a:gd name="connsiteX2" fmla="*/ 410038 w 1033869"/>
                <a:gd name="connsiteY2" fmla="*/ 115193 h 2756984"/>
                <a:gd name="connsiteX3" fmla="*/ 130510 w 1033869"/>
                <a:gd name="connsiteY3" fmla="*/ 115193 h 2756984"/>
                <a:gd name="connsiteX4" fmla="*/ 115193 w 1033869"/>
                <a:gd name="connsiteY4" fmla="*/ 130510 h 2756984"/>
                <a:gd name="connsiteX5" fmla="*/ 130510 w 1033869"/>
                <a:gd name="connsiteY5" fmla="*/ 145827 h 2756984"/>
                <a:gd name="connsiteX6" fmla="*/ 410038 w 1033869"/>
                <a:gd name="connsiteY6" fmla="*/ 145827 h 2756984"/>
                <a:gd name="connsiteX7" fmla="*/ 555545 w 1033869"/>
                <a:gd name="connsiteY7" fmla="*/ 291334 h 2756984"/>
                <a:gd name="connsiteX8" fmla="*/ 555545 w 1033869"/>
                <a:gd name="connsiteY8" fmla="*/ 2248027 h 2756984"/>
                <a:gd name="connsiteX9" fmla="*/ 260701 w 1033869"/>
                <a:gd name="connsiteY9" fmla="*/ 2248027 h 2756984"/>
                <a:gd name="connsiteX10" fmla="*/ 260701 w 1033869"/>
                <a:gd name="connsiteY10" fmla="*/ 2657746 h 2756984"/>
                <a:gd name="connsiteX11" fmla="*/ 341113 w 1033869"/>
                <a:gd name="connsiteY11" fmla="*/ 2657746 h 2756984"/>
                <a:gd name="connsiteX12" fmla="*/ 402379 w 1033869"/>
                <a:gd name="connsiteY12" fmla="*/ 2650088 h 2756984"/>
                <a:gd name="connsiteX13" fmla="*/ 463646 w 1033869"/>
                <a:gd name="connsiteY13" fmla="*/ 2657746 h 2756984"/>
                <a:gd name="connsiteX14" fmla="*/ 926972 w 1033869"/>
                <a:gd name="connsiteY14" fmla="*/ 2657746 h 2756984"/>
                <a:gd name="connsiteX15" fmla="*/ 926972 w 1033869"/>
                <a:gd name="connsiteY15" fmla="*/ 2248027 h 2756984"/>
                <a:gd name="connsiteX16" fmla="*/ 582349 w 1033869"/>
                <a:gd name="connsiteY16" fmla="*/ 2248027 h 2756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3869" h="2756984">
                  <a:moveTo>
                    <a:pt x="582349" y="2248027"/>
                  </a:moveTo>
                  <a:lnTo>
                    <a:pt x="582349" y="287505"/>
                  </a:lnTo>
                  <a:cubicBezTo>
                    <a:pt x="582349" y="191776"/>
                    <a:pt x="505766" y="115193"/>
                    <a:pt x="410038" y="115193"/>
                  </a:cubicBezTo>
                  <a:lnTo>
                    <a:pt x="130510" y="115193"/>
                  </a:lnTo>
                  <a:cubicBezTo>
                    <a:pt x="122852" y="115193"/>
                    <a:pt x="115193" y="122852"/>
                    <a:pt x="115193" y="130510"/>
                  </a:cubicBezTo>
                  <a:cubicBezTo>
                    <a:pt x="115193" y="138168"/>
                    <a:pt x="122852" y="145827"/>
                    <a:pt x="130510" y="145827"/>
                  </a:cubicBezTo>
                  <a:lnTo>
                    <a:pt x="410038" y="145827"/>
                  </a:lnTo>
                  <a:cubicBezTo>
                    <a:pt x="490450" y="145827"/>
                    <a:pt x="555545" y="210922"/>
                    <a:pt x="555545" y="291334"/>
                  </a:cubicBezTo>
                  <a:lnTo>
                    <a:pt x="555545" y="2248027"/>
                  </a:lnTo>
                  <a:lnTo>
                    <a:pt x="260701" y="2248027"/>
                  </a:lnTo>
                  <a:lnTo>
                    <a:pt x="260701" y="2657746"/>
                  </a:lnTo>
                  <a:lnTo>
                    <a:pt x="341113" y="2657746"/>
                  </a:lnTo>
                  <a:cubicBezTo>
                    <a:pt x="360259" y="2653917"/>
                    <a:pt x="383233" y="2650088"/>
                    <a:pt x="402379" y="2650088"/>
                  </a:cubicBezTo>
                  <a:cubicBezTo>
                    <a:pt x="421525" y="2650088"/>
                    <a:pt x="444500" y="2653917"/>
                    <a:pt x="463646" y="2657746"/>
                  </a:cubicBezTo>
                  <a:lnTo>
                    <a:pt x="926972" y="2657746"/>
                  </a:lnTo>
                  <a:lnTo>
                    <a:pt x="926972" y="2248027"/>
                  </a:lnTo>
                  <a:lnTo>
                    <a:pt x="582349" y="2248027"/>
                  </a:lnTo>
                  <a:close/>
                </a:path>
              </a:pathLst>
            </a:custGeom>
            <a:solidFill>
              <a:srgbClr val="FEC94E"/>
            </a:solidFill>
            <a:ln w="38206" cap="flat">
              <a:noFill/>
              <a:prstDash val="solid"/>
              <a:miter/>
            </a:ln>
          </p:spPr>
          <p:txBody>
            <a:bodyPr rtlCol="0" anchor="ctr"/>
            <a:lstStyle/>
            <a:p>
              <a:endParaRPr lang="en-US" sz="1800"/>
            </a:p>
          </p:txBody>
        </p:sp>
        <p:sp>
          <p:nvSpPr>
            <p:cNvPr id="404" name="Freeform: Shape 403">
              <a:extLst>
                <a:ext uri="{FF2B5EF4-FFF2-40B4-BE49-F238E27FC236}">
                  <a16:creationId xmlns:a16="http://schemas.microsoft.com/office/drawing/2014/main" id="{F0DEDEEF-6F34-474D-B53C-6CA444FBB331}"/>
                </a:ext>
              </a:extLst>
            </p:cNvPr>
            <p:cNvSpPr/>
            <p:nvPr/>
          </p:nvSpPr>
          <p:spPr>
            <a:xfrm>
              <a:off x="8269871" y="2025594"/>
              <a:ext cx="842412" cy="1378492"/>
            </a:xfrm>
            <a:custGeom>
              <a:avLst/>
              <a:gdLst>
                <a:gd name="connsiteX0" fmla="*/ 130510 w 842411"/>
                <a:gd name="connsiteY0" fmla="*/ 1267766 h 1378492"/>
                <a:gd name="connsiteX1" fmla="*/ 115193 w 842411"/>
                <a:gd name="connsiteY1" fmla="*/ 1252450 h 1378492"/>
                <a:gd name="connsiteX2" fmla="*/ 115193 w 842411"/>
                <a:gd name="connsiteY2" fmla="*/ 329626 h 1378492"/>
                <a:gd name="connsiteX3" fmla="*/ 329626 w 842411"/>
                <a:gd name="connsiteY3" fmla="*/ 115193 h 1378492"/>
                <a:gd name="connsiteX4" fmla="*/ 739344 w 842411"/>
                <a:gd name="connsiteY4" fmla="*/ 115193 h 1378492"/>
                <a:gd name="connsiteX5" fmla="*/ 754661 w 842411"/>
                <a:gd name="connsiteY5" fmla="*/ 130510 h 1378492"/>
                <a:gd name="connsiteX6" fmla="*/ 739344 w 842411"/>
                <a:gd name="connsiteY6" fmla="*/ 145827 h 1378492"/>
                <a:gd name="connsiteX7" fmla="*/ 329626 w 842411"/>
                <a:gd name="connsiteY7" fmla="*/ 145827 h 1378492"/>
                <a:gd name="connsiteX8" fmla="*/ 145827 w 842411"/>
                <a:gd name="connsiteY8" fmla="*/ 329626 h 1378492"/>
                <a:gd name="connsiteX9" fmla="*/ 145827 w 842411"/>
                <a:gd name="connsiteY9" fmla="*/ 1252450 h 1378492"/>
                <a:gd name="connsiteX10" fmla="*/ 130510 w 842411"/>
                <a:gd name="connsiteY10" fmla="*/ 1267766 h 1378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42411" h="1378492">
                  <a:moveTo>
                    <a:pt x="130510" y="1267766"/>
                  </a:moveTo>
                  <a:cubicBezTo>
                    <a:pt x="122852" y="1267766"/>
                    <a:pt x="115193" y="1260108"/>
                    <a:pt x="115193" y="1252450"/>
                  </a:cubicBezTo>
                  <a:lnTo>
                    <a:pt x="115193" y="329626"/>
                  </a:lnTo>
                  <a:cubicBezTo>
                    <a:pt x="115193" y="210922"/>
                    <a:pt x="210922" y="115193"/>
                    <a:pt x="329626" y="115193"/>
                  </a:cubicBezTo>
                  <a:lnTo>
                    <a:pt x="739344" y="115193"/>
                  </a:lnTo>
                  <a:cubicBezTo>
                    <a:pt x="747002" y="115193"/>
                    <a:pt x="754661" y="122852"/>
                    <a:pt x="754661" y="130510"/>
                  </a:cubicBezTo>
                  <a:cubicBezTo>
                    <a:pt x="754661" y="138168"/>
                    <a:pt x="747002" y="145827"/>
                    <a:pt x="739344" y="145827"/>
                  </a:cubicBezTo>
                  <a:lnTo>
                    <a:pt x="329626" y="145827"/>
                  </a:lnTo>
                  <a:cubicBezTo>
                    <a:pt x="226239" y="145827"/>
                    <a:pt x="145827" y="230068"/>
                    <a:pt x="145827" y="329626"/>
                  </a:cubicBezTo>
                  <a:lnTo>
                    <a:pt x="145827" y="1252450"/>
                  </a:lnTo>
                  <a:cubicBezTo>
                    <a:pt x="141997" y="1263937"/>
                    <a:pt x="138168" y="1267766"/>
                    <a:pt x="130510" y="1267766"/>
                  </a:cubicBezTo>
                </a:path>
              </a:pathLst>
            </a:custGeom>
            <a:solidFill>
              <a:srgbClr val="EDAC28"/>
            </a:solidFill>
            <a:ln w="38206" cap="flat">
              <a:noFill/>
              <a:prstDash val="solid"/>
              <a:miter/>
            </a:ln>
          </p:spPr>
          <p:txBody>
            <a:bodyPr rtlCol="0" anchor="ctr"/>
            <a:lstStyle/>
            <a:p>
              <a:endParaRPr lang="en-US" sz="1800"/>
            </a:p>
          </p:txBody>
        </p:sp>
        <p:sp>
          <p:nvSpPr>
            <p:cNvPr id="405" name="Freeform: Shape 404">
              <a:extLst>
                <a:ext uri="{FF2B5EF4-FFF2-40B4-BE49-F238E27FC236}">
                  <a16:creationId xmlns:a16="http://schemas.microsoft.com/office/drawing/2014/main" id="{8C53CFAB-D1DA-4378-B4B8-16BB29C96D45}"/>
                </a:ext>
              </a:extLst>
            </p:cNvPr>
            <p:cNvSpPr/>
            <p:nvPr/>
          </p:nvSpPr>
          <p:spPr>
            <a:xfrm>
              <a:off x="9828333" y="4192891"/>
              <a:ext cx="306332" cy="344623"/>
            </a:xfrm>
            <a:custGeom>
              <a:avLst/>
              <a:gdLst>
                <a:gd name="connsiteX0" fmla="*/ 115193 w 306331"/>
                <a:gd name="connsiteY0" fmla="*/ 115193 h 344623"/>
                <a:gd name="connsiteX1" fmla="*/ 191776 w 306331"/>
                <a:gd name="connsiteY1" fmla="*/ 115193 h 344623"/>
                <a:gd name="connsiteX2" fmla="*/ 191776 w 306331"/>
                <a:gd name="connsiteY2" fmla="*/ 230068 h 344623"/>
                <a:gd name="connsiteX3" fmla="*/ 115193 w 306331"/>
                <a:gd name="connsiteY3" fmla="*/ 230068 h 344623"/>
              </a:gdLst>
              <a:ahLst/>
              <a:cxnLst>
                <a:cxn ang="0">
                  <a:pos x="connsiteX0" y="connsiteY0"/>
                </a:cxn>
                <a:cxn ang="0">
                  <a:pos x="connsiteX1" y="connsiteY1"/>
                </a:cxn>
                <a:cxn ang="0">
                  <a:pos x="connsiteX2" y="connsiteY2"/>
                </a:cxn>
                <a:cxn ang="0">
                  <a:pos x="connsiteX3" y="connsiteY3"/>
                </a:cxn>
              </a:cxnLst>
              <a:rect l="l" t="t" r="r" b="b"/>
              <a:pathLst>
                <a:path w="306331" h="344623">
                  <a:moveTo>
                    <a:pt x="115193" y="115193"/>
                  </a:moveTo>
                  <a:lnTo>
                    <a:pt x="191776" y="115193"/>
                  </a:lnTo>
                  <a:lnTo>
                    <a:pt x="191776" y="230068"/>
                  </a:lnTo>
                  <a:lnTo>
                    <a:pt x="115193" y="230068"/>
                  </a:lnTo>
                  <a:close/>
                </a:path>
              </a:pathLst>
            </a:custGeom>
            <a:solidFill>
              <a:schemeClr val="accent4"/>
            </a:solidFill>
            <a:ln w="38206" cap="flat">
              <a:noFill/>
              <a:prstDash val="solid"/>
              <a:miter/>
            </a:ln>
          </p:spPr>
          <p:txBody>
            <a:bodyPr rtlCol="0" anchor="ctr"/>
            <a:lstStyle/>
            <a:p>
              <a:endParaRPr lang="en-US" sz="1800"/>
            </a:p>
          </p:txBody>
        </p:sp>
        <p:sp>
          <p:nvSpPr>
            <p:cNvPr id="406" name="Freeform: Shape 405">
              <a:extLst>
                <a:ext uri="{FF2B5EF4-FFF2-40B4-BE49-F238E27FC236}">
                  <a16:creationId xmlns:a16="http://schemas.microsoft.com/office/drawing/2014/main" id="{F3619657-B97D-474D-AD1D-BA2771947948}"/>
                </a:ext>
              </a:extLst>
            </p:cNvPr>
            <p:cNvSpPr/>
            <p:nvPr/>
          </p:nvSpPr>
          <p:spPr>
            <a:xfrm>
              <a:off x="9943207" y="4062700"/>
              <a:ext cx="306332" cy="459497"/>
            </a:xfrm>
            <a:custGeom>
              <a:avLst/>
              <a:gdLst>
                <a:gd name="connsiteX0" fmla="*/ 115193 w 306331"/>
                <a:gd name="connsiteY0" fmla="*/ 115193 h 459497"/>
                <a:gd name="connsiteX1" fmla="*/ 191776 w 306331"/>
                <a:gd name="connsiteY1" fmla="*/ 115193 h 459497"/>
                <a:gd name="connsiteX2" fmla="*/ 191776 w 306331"/>
                <a:gd name="connsiteY2" fmla="*/ 356430 h 459497"/>
                <a:gd name="connsiteX3" fmla="*/ 115193 w 306331"/>
                <a:gd name="connsiteY3" fmla="*/ 356430 h 459497"/>
              </a:gdLst>
              <a:ahLst/>
              <a:cxnLst>
                <a:cxn ang="0">
                  <a:pos x="connsiteX0" y="connsiteY0"/>
                </a:cxn>
                <a:cxn ang="0">
                  <a:pos x="connsiteX1" y="connsiteY1"/>
                </a:cxn>
                <a:cxn ang="0">
                  <a:pos x="connsiteX2" y="connsiteY2"/>
                </a:cxn>
                <a:cxn ang="0">
                  <a:pos x="connsiteX3" y="connsiteY3"/>
                </a:cxn>
              </a:cxnLst>
              <a:rect l="l" t="t" r="r" b="b"/>
              <a:pathLst>
                <a:path w="306331" h="459497">
                  <a:moveTo>
                    <a:pt x="115193" y="115193"/>
                  </a:moveTo>
                  <a:lnTo>
                    <a:pt x="191776" y="115193"/>
                  </a:lnTo>
                  <a:lnTo>
                    <a:pt x="191776" y="356430"/>
                  </a:lnTo>
                  <a:lnTo>
                    <a:pt x="115193" y="356430"/>
                  </a:lnTo>
                  <a:close/>
                </a:path>
              </a:pathLst>
            </a:custGeom>
            <a:solidFill>
              <a:schemeClr val="accent2"/>
            </a:solidFill>
            <a:ln w="38206" cap="flat">
              <a:noFill/>
              <a:prstDash val="solid"/>
              <a:miter/>
            </a:ln>
          </p:spPr>
          <p:txBody>
            <a:bodyPr rtlCol="0" anchor="ctr"/>
            <a:lstStyle/>
            <a:p>
              <a:endParaRPr lang="en-US" sz="1800"/>
            </a:p>
          </p:txBody>
        </p:sp>
        <p:sp>
          <p:nvSpPr>
            <p:cNvPr id="407" name="Freeform: Shape 406">
              <a:extLst>
                <a:ext uri="{FF2B5EF4-FFF2-40B4-BE49-F238E27FC236}">
                  <a16:creationId xmlns:a16="http://schemas.microsoft.com/office/drawing/2014/main" id="{8C2C5EB4-0B08-455C-91B9-1FC99CFB3205}"/>
                </a:ext>
              </a:extLst>
            </p:cNvPr>
            <p:cNvSpPr/>
            <p:nvPr/>
          </p:nvSpPr>
          <p:spPr>
            <a:xfrm>
              <a:off x="10058082" y="3959313"/>
              <a:ext cx="306332" cy="574372"/>
            </a:xfrm>
            <a:custGeom>
              <a:avLst/>
              <a:gdLst>
                <a:gd name="connsiteX0" fmla="*/ 115193 w 306331"/>
                <a:gd name="connsiteY0" fmla="*/ 115193 h 574371"/>
                <a:gd name="connsiteX1" fmla="*/ 191776 w 306331"/>
                <a:gd name="connsiteY1" fmla="*/ 115193 h 574371"/>
                <a:gd name="connsiteX2" fmla="*/ 191776 w 306331"/>
                <a:gd name="connsiteY2" fmla="*/ 459817 h 574371"/>
                <a:gd name="connsiteX3" fmla="*/ 115193 w 306331"/>
                <a:gd name="connsiteY3" fmla="*/ 459817 h 574371"/>
              </a:gdLst>
              <a:ahLst/>
              <a:cxnLst>
                <a:cxn ang="0">
                  <a:pos x="connsiteX0" y="connsiteY0"/>
                </a:cxn>
                <a:cxn ang="0">
                  <a:pos x="connsiteX1" y="connsiteY1"/>
                </a:cxn>
                <a:cxn ang="0">
                  <a:pos x="connsiteX2" y="connsiteY2"/>
                </a:cxn>
                <a:cxn ang="0">
                  <a:pos x="connsiteX3" y="connsiteY3"/>
                </a:cxn>
              </a:cxnLst>
              <a:rect l="l" t="t" r="r" b="b"/>
              <a:pathLst>
                <a:path w="306331" h="574371">
                  <a:moveTo>
                    <a:pt x="115193" y="115193"/>
                  </a:moveTo>
                  <a:lnTo>
                    <a:pt x="191776" y="115193"/>
                  </a:lnTo>
                  <a:lnTo>
                    <a:pt x="191776" y="459817"/>
                  </a:lnTo>
                  <a:lnTo>
                    <a:pt x="115193" y="459817"/>
                  </a:lnTo>
                  <a:close/>
                </a:path>
              </a:pathLst>
            </a:custGeom>
            <a:solidFill>
              <a:schemeClr val="accent3"/>
            </a:solidFill>
            <a:ln w="38206" cap="flat">
              <a:noFill/>
              <a:prstDash val="solid"/>
              <a:miter/>
            </a:ln>
          </p:spPr>
          <p:txBody>
            <a:bodyPr rtlCol="0" anchor="ctr"/>
            <a:lstStyle/>
            <a:p>
              <a:endParaRPr lang="en-US" sz="1800"/>
            </a:p>
          </p:txBody>
        </p:sp>
        <p:sp>
          <p:nvSpPr>
            <p:cNvPr id="408" name="Freeform: Shape 407">
              <a:extLst>
                <a:ext uri="{FF2B5EF4-FFF2-40B4-BE49-F238E27FC236}">
                  <a16:creationId xmlns:a16="http://schemas.microsoft.com/office/drawing/2014/main" id="{43486A89-633D-40D6-A1DD-FBCEC48BB222}"/>
                </a:ext>
              </a:extLst>
            </p:cNvPr>
            <p:cNvSpPr/>
            <p:nvPr/>
          </p:nvSpPr>
          <p:spPr>
            <a:xfrm>
              <a:off x="9839820" y="4089504"/>
              <a:ext cx="497789" cy="344623"/>
            </a:xfrm>
            <a:custGeom>
              <a:avLst/>
              <a:gdLst>
                <a:gd name="connsiteX0" fmla="*/ 371746 w 497788"/>
                <a:gd name="connsiteY0" fmla="*/ 195605 h 344623"/>
                <a:gd name="connsiteX1" fmla="*/ 356429 w 497788"/>
                <a:gd name="connsiteY1" fmla="*/ 199435 h 344623"/>
                <a:gd name="connsiteX2" fmla="*/ 276017 w 497788"/>
                <a:gd name="connsiteY2" fmla="*/ 145826 h 344623"/>
                <a:gd name="connsiteX3" fmla="*/ 276017 w 497788"/>
                <a:gd name="connsiteY3" fmla="*/ 138168 h 344623"/>
                <a:gd name="connsiteX4" fmla="*/ 253043 w 497788"/>
                <a:gd name="connsiteY4" fmla="*/ 115193 h 344623"/>
                <a:gd name="connsiteX5" fmla="*/ 230068 w 497788"/>
                <a:gd name="connsiteY5" fmla="*/ 138168 h 344623"/>
                <a:gd name="connsiteX6" fmla="*/ 230068 w 497788"/>
                <a:gd name="connsiteY6" fmla="*/ 138168 h 344623"/>
                <a:gd name="connsiteX7" fmla="*/ 157314 w 497788"/>
                <a:gd name="connsiteY7" fmla="*/ 161143 h 344623"/>
                <a:gd name="connsiteX8" fmla="*/ 138168 w 497788"/>
                <a:gd name="connsiteY8" fmla="*/ 149656 h 344623"/>
                <a:gd name="connsiteX9" fmla="*/ 115193 w 497788"/>
                <a:gd name="connsiteY9" fmla="*/ 172631 h 344623"/>
                <a:gd name="connsiteX10" fmla="*/ 138168 w 497788"/>
                <a:gd name="connsiteY10" fmla="*/ 195605 h 344623"/>
                <a:gd name="connsiteX11" fmla="*/ 161143 w 497788"/>
                <a:gd name="connsiteY11" fmla="*/ 172631 h 344623"/>
                <a:gd name="connsiteX12" fmla="*/ 161143 w 497788"/>
                <a:gd name="connsiteY12" fmla="*/ 172631 h 344623"/>
                <a:gd name="connsiteX13" fmla="*/ 233897 w 497788"/>
                <a:gd name="connsiteY13" fmla="*/ 149656 h 344623"/>
                <a:gd name="connsiteX14" fmla="*/ 253043 w 497788"/>
                <a:gd name="connsiteY14" fmla="*/ 161143 h 344623"/>
                <a:gd name="connsiteX15" fmla="*/ 268359 w 497788"/>
                <a:gd name="connsiteY15" fmla="*/ 157314 h 344623"/>
                <a:gd name="connsiteX16" fmla="*/ 348771 w 497788"/>
                <a:gd name="connsiteY16" fmla="*/ 210922 h 344623"/>
                <a:gd name="connsiteX17" fmla="*/ 348771 w 497788"/>
                <a:gd name="connsiteY17" fmla="*/ 218580 h 344623"/>
                <a:gd name="connsiteX18" fmla="*/ 371746 w 497788"/>
                <a:gd name="connsiteY18" fmla="*/ 241555 h 344623"/>
                <a:gd name="connsiteX19" fmla="*/ 394721 w 497788"/>
                <a:gd name="connsiteY19" fmla="*/ 218580 h 344623"/>
                <a:gd name="connsiteX20" fmla="*/ 371746 w 497788"/>
                <a:gd name="connsiteY20" fmla="*/ 195605 h 344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97788" h="344623">
                  <a:moveTo>
                    <a:pt x="371746" y="195605"/>
                  </a:moveTo>
                  <a:cubicBezTo>
                    <a:pt x="367917" y="195605"/>
                    <a:pt x="360258" y="199435"/>
                    <a:pt x="356429" y="199435"/>
                  </a:cubicBezTo>
                  <a:lnTo>
                    <a:pt x="276017" y="145826"/>
                  </a:lnTo>
                  <a:cubicBezTo>
                    <a:pt x="276017" y="141997"/>
                    <a:pt x="276017" y="141997"/>
                    <a:pt x="276017" y="138168"/>
                  </a:cubicBezTo>
                  <a:cubicBezTo>
                    <a:pt x="276017" y="126681"/>
                    <a:pt x="264530" y="115193"/>
                    <a:pt x="253043" y="115193"/>
                  </a:cubicBezTo>
                  <a:cubicBezTo>
                    <a:pt x="241555" y="115193"/>
                    <a:pt x="230068" y="126681"/>
                    <a:pt x="230068" y="138168"/>
                  </a:cubicBezTo>
                  <a:cubicBezTo>
                    <a:pt x="230068" y="138168"/>
                    <a:pt x="230068" y="138168"/>
                    <a:pt x="230068" y="138168"/>
                  </a:cubicBezTo>
                  <a:lnTo>
                    <a:pt x="157314" y="161143"/>
                  </a:lnTo>
                  <a:cubicBezTo>
                    <a:pt x="153485" y="153485"/>
                    <a:pt x="145826" y="149656"/>
                    <a:pt x="138168" y="149656"/>
                  </a:cubicBezTo>
                  <a:cubicBezTo>
                    <a:pt x="126681" y="149656"/>
                    <a:pt x="115193" y="161143"/>
                    <a:pt x="115193" y="172631"/>
                  </a:cubicBezTo>
                  <a:cubicBezTo>
                    <a:pt x="115193" y="184118"/>
                    <a:pt x="126681" y="195605"/>
                    <a:pt x="138168" y="195605"/>
                  </a:cubicBezTo>
                  <a:cubicBezTo>
                    <a:pt x="149656" y="195605"/>
                    <a:pt x="161143" y="184118"/>
                    <a:pt x="161143" y="172631"/>
                  </a:cubicBezTo>
                  <a:cubicBezTo>
                    <a:pt x="161143" y="172631"/>
                    <a:pt x="161143" y="172631"/>
                    <a:pt x="161143" y="172631"/>
                  </a:cubicBezTo>
                  <a:lnTo>
                    <a:pt x="233897" y="149656"/>
                  </a:lnTo>
                  <a:cubicBezTo>
                    <a:pt x="237726" y="157314"/>
                    <a:pt x="245384" y="161143"/>
                    <a:pt x="253043" y="161143"/>
                  </a:cubicBezTo>
                  <a:cubicBezTo>
                    <a:pt x="256872" y="161143"/>
                    <a:pt x="264530" y="157314"/>
                    <a:pt x="268359" y="157314"/>
                  </a:cubicBezTo>
                  <a:lnTo>
                    <a:pt x="348771" y="210922"/>
                  </a:lnTo>
                  <a:cubicBezTo>
                    <a:pt x="348771" y="214751"/>
                    <a:pt x="348771" y="214751"/>
                    <a:pt x="348771" y="218580"/>
                  </a:cubicBezTo>
                  <a:cubicBezTo>
                    <a:pt x="348771" y="230068"/>
                    <a:pt x="360258" y="241555"/>
                    <a:pt x="371746" y="241555"/>
                  </a:cubicBezTo>
                  <a:cubicBezTo>
                    <a:pt x="383234" y="241555"/>
                    <a:pt x="394721" y="230068"/>
                    <a:pt x="394721" y="218580"/>
                  </a:cubicBezTo>
                  <a:cubicBezTo>
                    <a:pt x="394721" y="207093"/>
                    <a:pt x="383234" y="195605"/>
                    <a:pt x="371746" y="195605"/>
                  </a:cubicBezTo>
                </a:path>
              </a:pathLst>
            </a:custGeom>
            <a:solidFill>
              <a:srgbClr val="09538F"/>
            </a:solidFill>
            <a:ln w="38206"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773060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type="obj">
  <p:cSld name="Content Slide with Title">
    <p:spTree>
      <p:nvGrpSpPr>
        <p:cNvPr id="1" name=""/>
        <p:cNvGrpSpPr/>
        <p:nvPr/>
      </p:nvGrpSpPr>
      <p:grpSpPr>
        <a:xfrm>
          <a:off x="0" y="0"/>
          <a:ext cx="0" cy="0"/>
          <a:chOff x="0" y="0"/>
          <a:chExt cx="0" cy="0"/>
        </a:xfrm>
      </p:grpSpPr>
      <p:sp>
        <p:nvSpPr>
          <p:cNvPr id="2" name="Title 1"/>
          <p:cNvSpPr>
            <a:spLocks noGrp="1"/>
          </p:cNvSpPr>
          <p:nvPr>
            <p:ph type="title"/>
          </p:nvPr>
        </p:nvSpPr>
        <p:spPr>
          <a:xfrm>
            <a:off x="376881" y="249795"/>
            <a:ext cx="10515600" cy="1325563"/>
          </a:xfrm>
        </p:spPr>
        <p:txBody>
          <a:bodyPr>
            <a:normAutofit/>
          </a:bodyPr>
          <a:lstStyle>
            <a:lvl1pPr>
              <a:defRPr sz="5400"/>
            </a:lvl1pPr>
          </a:lstStyle>
          <a:p>
            <a:r>
              <a:rPr lang="en-US"/>
              <a:t>Click to edit Master title style</a:t>
            </a:r>
          </a:p>
        </p:txBody>
      </p:sp>
      <p:sp>
        <p:nvSpPr>
          <p:cNvPr id="3" name="Content Placeholder 2"/>
          <p:cNvSpPr>
            <a:spLocks noGrp="1"/>
          </p:cNvSpPr>
          <p:nvPr>
            <p:ph idx="1"/>
          </p:nvPr>
        </p:nvSpPr>
        <p:spPr>
          <a:xfrm>
            <a:off x="376881" y="1710295"/>
            <a:ext cx="10515600" cy="4351338"/>
          </a:xfr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lvl1pPr>
              <a:defRPr>
                <a:latin typeface="Segoe UI" panose="020B0502040204020203" pitchFamily="34" charset="0"/>
                <a:cs typeface="Segoe UI" panose="020B0502040204020203" pitchFamily="34" charset="0"/>
              </a:defRPr>
            </a:lvl1pPr>
          </a:lstStyle>
          <a:p>
            <a:endParaRPr lang="en-US"/>
          </a:p>
        </p:txBody>
      </p:sp>
      <p:sp>
        <p:nvSpPr>
          <p:cNvPr id="6" name="Slide Number Placeholder 5"/>
          <p:cNvSpPr>
            <a:spLocks noGrp="1"/>
          </p:cNvSpPr>
          <p:nvPr>
            <p:ph type="sldNum" sz="quarter" idx="12"/>
          </p:nvPr>
        </p:nvSpPr>
        <p:spPr>
          <a:xfrm>
            <a:off x="11650361" y="6430491"/>
            <a:ext cx="461319" cy="365125"/>
          </a:xfrm>
        </p:spPr>
        <p:txBody>
          <a:bodyPr/>
          <a:lstStyle>
            <a:lvl1pPr>
              <a:defRPr>
                <a:latin typeface="Segoe UI" panose="020B0502040204020203" pitchFamily="34" charset="0"/>
                <a:cs typeface="Segoe UI" panose="020B0502040204020203" pitchFamily="34" charset="0"/>
              </a:defRPr>
            </a:lvl1pPr>
          </a:lstStyle>
          <a:p>
            <a:fld id="{066A2566-BF17-4568-96F5-227DF6133B55}" type="slidenum">
              <a:rPr lang="en-US" smtClean="0"/>
              <a:pPr/>
              <a:t>‹#›</a:t>
            </a:fld>
            <a:endParaRPr lang="en-US"/>
          </a:p>
        </p:txBody>
      </p:sp>
      <p:sp>
        <p:nvSpPr>
          <p:cNvPr id="9" name="MSIPCM14a64b898e42b736a360ea21" descr="{&quot;HashCode&quot;:-1634785317,&quot;Placement&quot;:&quot;Footer&quot;,&quot;Top&quot;:530.093,&quot;Left&quot;:0.0,&quot;SlideWidth&quot;:979,&quot;SlideHeight&quot;:550}">
            <a:extLst>
              <a:ext uri="{FF2B5EF4-FFF2-40B4-BE49-F238E27FC236}">
                <a16:creationId xmlns:a16="http://schemas.microsoft.com/office/drawing/2014/main" id="{99058D42-882B-493C-A843-23BDBB50A86F}"/>
              </a:ext>
            </a:extLst>
          </p:cNvPr>
          <p:cNvSpPr txBox="1"/>
          <p:nvPr/>
        </p:nvSpPr>
        <p:spPr>
          <a:xfrm>
            <a:off x="595908" y="6608324"/>
            <a:ext cx="1243013" cy="153888"/>
          </a:xfrm>
          <a:prstGeom prst="rect">
            <a:avLst/>
          </a:prstGeom>
          <a:noFill/>
        </p:spPr>
        <p:txBody>
          <a:bodyPr vert="horz" wrap="square" lIns="0" tIns="0" rIns="0" bIns="0" rtlCol="0" anchor="ctr" anchorCtr="1">
            <a:noAutofit/>
          </a:bodyPr>
          <a:lstStyle/>
          <a:p>
            <a:pPr algn="l">
              <a:spcBef>
                <a:spcPts val="0"/>
              </a:spcBef>
              <a:spcAft>
                <a:spcPts val="0"/>
              </a:spcAft>
            </a:pPr>
            <a:r>
              <a:rPr lang="nl-NL" sz="1000">
                <a:solidFill>
                  <a:schemeClr val="accent6"/>
                </a:solidFill>
                <a:latin typeface="Calibri" panose="020F0502020204030204" pitchFamily="34" charset="0"/>
              </a:rPr>
              <a:t>Microsoft Confidential</a:t>
            </a:r>
          </a:p>
        </p:txBody>
      </p:sp>
    </p:spTree>
    <p:extLst>
      <p:ext uri="{BB962C8B-B14F-4D97-AF65-F5344CB8AC3E}">
        <p14:creationId xmlns:p14="http://schemas.microsoft.com/office/powerpoint/2010/main" val="12058613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46571157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26965869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2465479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07">
          <p15:clr>
            <a:srgbClr val="5ACBF0"/>
          </p15:clr>
        </p15:guide>
        <p15:guide id="3" orient="horz" pos="1874">
          <p15:clr>
            <a:srgbClr val="5ACBF0"/>
          </p15:clr>
        </p15:guide>
        <p15:guide id="4" orient="horz" pos="245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Slide 1 ">
    <p:bg>
      <p:bgRef idx="1001">
        <a:schemeClr val="bg1"/>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2030639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pic>
        <p:nvPicPr>
          <p:cNvPr id="7" name="Picture 6">
            <a:extLst>
              <a:ext uri="{FF2B5EF4-FFF2-40B4-BE49-F238E27FC236}">
                <a16:creationId xmlns:a16="http://schemas.microsoft.com/office/drawing/2014/main" id="{3DE7FD18-5C7F-4413-AE30-56CD270C18A7}"/>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8" name="Rectangle 7">
            <a:extLst>
              <a:ext uri="{FF2B5EF4-FFF2-40B4-BE49-F238E27FC236}">
                <a16:creationId xmlns:a16="http://schemas.microsoft.com/office/drawing/2014/main" id="{AC831A08-9AF5-49C0-9324-B2676844C5F6}"/>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a:extLst>
              <a:ext uri="{FF2B5EF4-FFF2-40B4-BE49-F238E27FC236}">
                <a16:creationId xmlns:a16="http://schemas.microsoft.com/office/drawing/2014/main" id="{0458DEA5-776D-46C7-BDF5-8373A425B2AC}"/>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1380460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Slide 3">
    <p:bg>
      <p:bgRef idx="1001">
        <a:schemeClr val="bg1"/>
      </p:bgRef>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13CDEEC8-BFE4-4E34-8902-D67BBAF7909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9570" y="0"/>
            <a:ext cx="12199781" cy="6858000"/>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p:nvSpPr>
        <p:spPr bwMode="auto">
          <a:xfrm>
            <a:off x="-29570" y="0"/>
            <a:ext cx="7590041" cy="6858000"/>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a:t>Speaker name or subtitle text</a:t>
            </a:r>
          </a:p>
        </p:txBody>
      </p:sp>
      <p:pic>
        <p:nvPicPr>
          <p:cNvPr id="4" name="Picture 3">
            <a:extLst>
              <a:ext uri="{FF2B5EF4-FFF2-40B4-BE49-F238E27FC236}">
                <a16:creationId xmlns:a16="http://schemas.microsoft.com/office/drawing/2014/main" id="{3818D161-E057-4198-A2E8-D2C4BDF05499}"/>
              </a:ext>
            </a:extLst>
          </p:cNvPr>
          <p:cNvPicPr>
            <a:picLocks noChangeAspect="1"/>
          </p:cNvPicPr>
          <p:nvPr/>
        </p:nvPicPr>
        <p:blipFill>
          <a:blip r:embed="rId4"/>
          <a:stretch>
            <a:fillRect/>
          </a:stretch>
        </p:blipFill>
        <p:spPr>
          <a:xfrm>
            <a:off x="536021" y="557853"/>
            <a:ext cx="4215342" cy="342596"/>
          </a:xfrm>
          <a:prstGeom prst="rect">
            <a:avLst/>
          </a:prstGeom>
        </p:spPr>
      </p:pic>
    </p:spTree>
    <p:custDataLst>
      <p:tags r:id="rId1"/>
    </p:custDataLst>
    <p:extLst>
      <p:ext uri="{BB962C8B-B14F-4D97-AF65-F5344CB8AC3E}">
        <p14:creationId xmlns:p14="http://schemas.microsoft.com/office/powerpoint/2010/main" val="6089329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Slide 4">
    <p:bg>
      <p:bgRef idx="1001">
        <a:schemeClr val="bg1"/>
      </p:bgRef>
    </p:bg>
    <p:spTree>
      <p:nvGrpSpPr>
        <p:cNvPr id="1" name=""/>
        <p:cNvGrpSpPr/>
        <p:nvPr/>
      </p:nvGrpSpPr>
      <p:grpSpPr>
        <a:xfrm>
          <a:off x="0" y="0"/>
          <a:ext cx="0" cy="0"/>
          <a:chOff x="0" y="0"/>
          <a:chExt cx="0" cy="0"/>
        </a:xfrm>
      </p:grpSpPr>
      <p:pic>
        <p:nvPicPr>
          <p:cNvPr id="13" name="Picture 12" descr="A picture containing wall, sky&#10;&#10;Description automatically generated">
            <a:extLst>
              <a:ext uri="{FF2B5EF4-FFF2-40B4-BE49-F238E27FC236}">
                <a16:creationId xmlns:a16="http://schemas.microsoft.com/office/drawing/2014/main" id="{727A6542-FA47-4C99-9B0D-5D0D03140F19}"/>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1"/>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p:nvSpPr>
        <p:spPr bwMode="auto">
          <a:xfrm>
            <a:off x="0" y="0"/>
            <a:ext cx="7590041" cy="6857999"/>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a:t>Speaker name or subtitle text</a:t>
            </a:r>
          </a:p>
        </p:txBody>
      </p:sp>
      <p:pic>
        <p:nvPicPr>
          <p:cNvPr id="8" name="Picture 7">
            <a:extLst>
              <a:ext uri="{FF2B5EF4-FFF2-40B4-BE49-F238E27FC236}">
                <a16:creationId xmlns:a16="http://schemas.microsoft.com/office/drawing/2014/main" id="{E833CBE1-E4C9-4925-BB63-7CE5BB0EEA52}"/>
              </a:ext>
            </a:extLst>
          </p:cNvPr>
          <p:cNvPicPr>
            <a:picLocks noChangeAspect="1"/>
          </p:cNvPicPr>
          <p:nvPr/>
        </p:nvPicPr>
        <p:blipFill>
          <a:blip r:embed="rId4"/>
          <a:stretch>
            <a:fillRect/>
          </a:stretch>
        </p:blipFill>
        <p:spPr>
          <a:xfrm>
            <a:off x="534293" y="557851"/>
            <a:ext cx="4196636" cy="341075"/>
          </a:xfrm>
          <a:prstGeom prst="rect">
            <a:avLst/>
          </a:prstGeom>
        </p:spPr>
      </p:pic>
    </p:spTree>
    <p:custDataLst>
      <p:tags r:id="rId1"/>
    </p:custDataLst>
    <p:extLst>
      <p:ext uri="{BB962C8B-B14F-4D97-AF65-F5344CB8AC3E}">
        <p14:creationId xmlns:p14="http://schemas.microsoft.com/office/powerpoint/2010/main" val="4186276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Slide: Dark">
    <p:bg>
      <p:bgPr>
        <a:solidFill>
          <a:schemeClr val="tx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2" name="Picture 1">
            <a:extLst>
              <a:ext uri="{FF2B5EF4-FFF2-40B4-BE49-F238E27FC236}">
                <a16:creationId xmlns:a16="http://schemas.microsoft.com/office/drawing/2014/main" id="{F2BAA601-8DBD-43B2-9159-8439E78EF6B9}"/>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5251686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Slide: Light">
    <p:bg>
      <p:bgPr>
        <a:solidFill>
          <a:schemeClr val="bg1">
            <a:lumMod val="95000"/>
          </a:schemeClr>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9048682F-F1F2-470A-A3DC-CC09D31EC7F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26482318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itle Slide - Square Photo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a:t>
            </a:r>
          </a:p>
        </p:txBody>
      </p:sp>
      <p:pic>
        <p:nvPicPr>
          <p:cNvPr id="27" name="Picture 26">
            <a:extLst>
              <a:ext uri="{FF2B5EF4-FFF2-40B4-BE49-F238E27FC236}">
                <a16:creationId xmlns:a16="http://schemas.microsoft.com/office/drawing/2014/main" id="{E84D8BDE-8B37-4EEA-984D-98A35C36EE9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4" name="Picture 3">
            <a:extLst>
              <a:ext uri="{FF2B5EF4-FFF2-40B4-BE49-F238E27FC236}">
                <a16:creationId xmlns:a16="http://schemas.microsoft.com/office/drawing/2014/main" id="{40B9B169-E29E-4C92-916F-A28EA737646E}"/>
              </a:ext>
            </a:extLst>
          </p:cNvPr>
          <p:cNvPicPr>
            <a:picLocks noChangeAspect="1"/>
          </p:cNvPicPr>
          <p:nvPr/>
        </p:nvPicPr>
        <p:blipFill rotWithShape="1">
          <a:blip r:embed="rId4"/>
          <a:srcRect l="25172" t="385" r="22607" b="385"/>
          <a:stretch/>
        </p:blipFill>
        <p:spPr>
          <a:xfrm flipH="1">
            <a:off x="5229139" y="0"/>
            <a:ext cx="6970638" cy="6857999"/>
          </a:xfrm>
          <a:prstGeom prst="rect">
            <a:avLst/>
          </a:prstGeom>
          <a:noFill/>
        </p:spPr>
      </p:pic>
    </p:spTree>
    <p:custDataLst>
      <p:tags r:id="rId1"/>
    </p:custDataLst>
    <p:extLst>
      <p:ext uri="{BB962C8B-B14F-4D97-AF65-F5344CB8AC3E}">
        <p14:creationId xmlns:p14="http://schemas.microsoft.com/office/powerpoint/2010/main" val="19462280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le Slid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16" name="Picture 15" descr="A person sitting at a table using a computer&#10;&#10;Description automatically generated">
            <a:extLst>
              <a:ext uri="{FF2B5EF4-FFF2-40B4-BE49-F238E27FC236}">
                <a16:creationId xmlns:a16="http://schemas.microsoft.com/office/drawing/2014/main" id="{C18A40F7-366E-4159-91E1-4993F794941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229145" y="0"/>
            <a:ext cx="6962855" cy="6858000"/>
          </a:xfrm>
          <a:prstGeom prst="rect">
            <a:avLst/>
          </a:prstGeom>
        </p:spPr>
      </p:pic>
      <p:pic>
        <p:nvPicPr>
          <p:cNvPr id="19" name="Picture 18">
            <a:extLst>
              <a:ext uri="{FF2B5EF4-FFF2-40B4-BE49-F238E27FC236}">
                <a16:creationId xmlns:a16="http://schemas.microsoft.com/office/drawing/2014/main" id="{AD2ACA0A-F32A-4532-9FBD-221FA7CE291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3" name="Picture 2">
            <a:extLst>
              <a:ext uri="{FF2B5EF4-FFF2-40B4-BE49-F238E27FC236}">
                <a16:creationId xmlns:a16="http://schemas.microsoft.com/office/drawing/2014/main" id="{050F8003-7EBB-4FA1-9F38-725C30889F71}"/>
              </a:ext>
            </a:extLst>
          </p:cNvPr>
          <p:cNvPicPr>
            <a:picLocks noChangeAspect="1"/>
          </p:cNvPicPr>
          <p:nvPr/>
        </p:nvPicPr>
        <p:blipFill rotWithShape="1">
          <a:blip r:embed="rId5"/>
          <a:srcRect l="25286" t="4539" r="17526" b="15358"/>
          <a:stretch/>
        </p:blipFill>
        <p:spPr>
          <a:xfrm>
            <a:off x="5219620" y="-16403"/>
            <a:ext cx="6972379" cy="6874403"/>
          </a:xfrm>
          <a:prstGeom prst="rect">
            <a:avLst/>
          </a:prstGeom>
        </p:spPr>
      </p:pic>
    </p:spTree>
    <p:custDataLst>
      <p:tags r:id="rId1"/>
    </p:custDataLst>
    <p:extLst>
      <p:ext uri="{BB962C8B-B14F-4D97-AF65-F5344CB8AC3E}">
        <p14:creationId xmlns:p14="http://schemas.microsoft.com/office/powerpoint/2010/main" val="20198209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atin typeface="+mj-lt"/>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100463556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lvl1pPr>
              <a:defRPr>
                <a:latin typeface="+mj-lt"/>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404659696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Slide 2">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3131638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1111874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9032681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113953298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7008243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179736"/>
            <a:ext cx="5508419" cy="485848"/>
          </a:xfrm>
        </p:spPr>
        <p:txBody>
          <a:bodyPr tIns="64008"/>
          <a:lstStyle>
            <a:lvl1pPr>
              <a:defRPr sz="2745" spc="0">
                <a:solidFill>
                  <a:schemeClr val="tx2"/>
                </a:solidFill>
                <a:latin typeface="+mj-lt"/>
                <a:cs typeface="Segoe UI" panose="020B0502040204020203" pitchFamily="34" charset="0"/>
              </a:defRPr>
            </a:lvl1pPr>
          </a:lstStyle>
          <a:p>
            <a:r>
              <a:rPr lang="en-US"/>
              <a:t>Click to edit Master title style</a:t>
            </a:r>
          </a:p>
        </p:txBody>
      </p:sp>
    </p:spTree>
    <p:custDataLst>
      <p:tags r:id="rId1"/>
    </p:custDataLst>
    <p:extLst>
      <p:ext uri="{BB962C8B-B14F-4D97-AF65-F5344CB8AC3E}">
        <p14:creationId xmlns:p14="http://schemas.microsoft.com/office/powerpoint/2010/main" val="101054566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1961">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7443675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89164773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77480366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23461100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5307046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6111008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39870177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25446611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Section Title: Dark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accent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37010529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877895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Section Title: Light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1063861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Section Title: Light 2">
    <p:bg>
      <p:bgRef idx="1001">
        <a:schemeClr val="bg1"/>
      </p:bgRef>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666291E-6B74-4E99-A780-376C2257BA8B}"/>
              </a:ext>
            </a:extLst>
          </p:cNvPr>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3655817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105291690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69631641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2"/>
                </a:solidFill>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232376897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hank you slid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891154-14BE-460A-9BE6-DDFB35DDDD37}"/>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4" name="Rectangle 3">
            <a:extLst>
              <a:ext uri="{FF2B5EF4-FFF2-40B4-BE49-F238E27FC236}">
                <a16:creationId xmlns:a16="http://schemas.microsoft.com/office/drawing/2014/main" id="{1EF5C77D-5042-4EDE-A433-2778904B3494}"/>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85000"/>
                  </a:schemeClr>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650F9EC5-2A92-41F9-A121-0864C60483BB}"/>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9769472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69332"/>
          </a:xfrm>
          <a:noFill/>
        </p:spPr>
        <p:txBody>
          <a:bodyPr wrap="square" lIns="0" tIns="0" rIns="0" bIns="0">
            <a:spAutoFit/>
          </a:bodyPr>
          <a:lstStyle>
            <a:lvl1pPr marL="0" indent="0">
              <a:spcBef>
                <a:spcPts val="0"/>
              </a:spcBef>
              <a:buNone/>
              <a:defRPr sz="24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750531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1_Thank you slide">
    <p:bg>
      <p:bgRef idx="1001">
        <a:schemeClr val="bg2"/>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F655746-0C3B-471F-A078-7ABA6DFB596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a:extLst>
              <a:ext uri="{FF2B5EF4-FFF2-40B4-BE49-F238E27FC236}">
                <a16:creationId xmlns:a16="http://schemas.microsoft.com/office/drawing/2014/main" id="{9C53D068-1EFE-4D02-84E8-90FD7FBD3FAB}"/>
              </a:ext>
            </a:extLst>
          </p:cNvPr>
          <p:cNvSpPr/>
          <p:nvPr/>
        </p:nvSpPr>
        <p:spPr bwMode="auto">
          <a:xfrm>
            <a:off x="1" y="0"/>
            <a:ext cx="9009380" cy="6857999"/>
          </a:xfrm>
          <a:prstGeom prst="rect">
            <a:avLst/>
          </a:prstGeom>
          <a:gradFill flip="none" rotWithShape="1">
            <a:gsLst>
              <a:gs pos="0">
                <a:schemeClr val="bg1">
                  <a:alpha val="0"/>
                </a:schemeClr>
              </a:gs>
              <a:gs pos="100000">
                <a:schemeClr val="bg1">
                  <a:alpha val="92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9" name="Picture 8">
            <a:extLst>
              <a:ext uri="{FF2B5EF4-FFF2-40B4-BE49-F238E27FC236}">
                <a16:creationId xmlns:a16="http://schemas.microsoft.com/office/drawing/2014/main" id="{C2D1B6C6-8D40-495F-A7D4-74B5B4E512E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3028627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tx2"/>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65000"/>
                  </a:schemeClr>
                </a:solidFill>
                <a:cs typeface="Segoe UI" pitchFamily="34" charset="0"/>
              </a:rPr>
              <a:t>© Copyright Microsoft Corporation. All rights reserved. </a:t>
            </a:r>
          </a:p>
        </p:txBody>
      </p:sp>
      <p:pic>
        <p:nvPicPr>
          <p:cNvPr id="3" name="Picture 2">
            <a:extLst>
              <a:ext uri="{FF2B5EF4-FFF2-40B4-BE49-F238E27FC236}">
                <a16:creationId xmlns:a16="http://schemas.microsoft.com/office/drawing/2014/main" id="{C042D301-16C4-4565-8EF4-58070018D32A}"/>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8362887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1_Closing logo slide">
    <p:bg>
      <p:bgPr>
        <a:solidFill>
          <a:schemeClr val="bg1">
            <a:lumMod val="95000"/>
          </a:schemeClr>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CC8BA942-27B6-4AF2-BD7A-E0D59837700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9982159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chemeClr val="bg2"/>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accent2"/>
                </a:solidFill>
                <a:latin typeface="+mj-lt"/>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j-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chemeClr val="accent2"/>
          </a:solidFill>
        </p:spPr>
        <p:txBody>
          <a:bodyPr wrap="square" lIns="155457" tIns="77729" rIns="155457" bIns="45720" anchor="b" anchorCtr="0">
            <a:noAutofit/>
          </a:bodyPr>
          <a:lstStyle>
            <a:lvl1pPr algn="r">
              <a:buFont typeface="Arial" pitchFamily="34" charset="0"/>
              <a:buNone/>
              <a:defRPr sz="3700" spc="-51" baseline="0">
                <a:solidFill>
                  <a:schemeClr val="bg2"/>
                </a:solidFill>
                <a:effectLst/>
                <a:latin typeface="+mj-lt"/>
                <a:ea typeface="Segoe UI" pitchFamily="34" charset="0"/>
                <a:cs typeface="Segoe UI" pitchFamily="34" charset="0"/>
              </a:defRPr>
            </a:lvl1pPr>
          </a:lstStyle>
          <a:p>
            <a:pPr lvl="0"/>
            <a:r>
              <a:rPr lang="en-US"/>
              <a:t>Next:</a:t>
            </a:r>
          </a:p>
        </p:txBody>
      </p:sp>
    </p:spTree>
    <p:custDataLst>
      <p:tags r:id="rId1"/>
    </p:custDataLst>
    <p:extLst>
      <p:ext uri="{BB962C8B-B14F-4D97-AF65-F5344CB8AC3E}">
        <p14:creationId xmlns:p14="http://schemas.microsoft.com/office/powerpoint/2010/main" val="10575242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Icon librar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63546" y="425183"/>
            <a:ext cx="5288906" cy="120674"/>
          </a:xfrm>
        </p:spPr>
        <p:txBody>
          <a:bodyPr wrap="square" lIns="0" tIns="0" rIns="0" bIns="0" anchor="ctr">
            <a:spAutoFit/>
          </a:bodyPr>
          <a:lstStyle>
            <a:lvl1pPr>
              <a:defRPr sz="784" spc="0">
                <a:gradFill>
                  <a:gsLst>
                    <a:gs pos="0">
                      <a:schemeClr val="tx1">
                        <a:lumMod val="60000"/>
                        <a:lumOff val="40000"/>
                      </a:schemeClr>
                    </a:gs>
                    <a:gs pos="100000">
                      <a:schemeClr val="tx1">
                        <a:lumMod val="60000"/>
                        <a:lumOff val="40000"/>
                      </a:schemeClr>
                    </a:gs>
                  </a:gsLst>
                  <a:lin ang="5400000" scaled="0"/>
                </a:gradFill>
                <a:latin typeface="Segoe UI Semibold" panose="020B0702040204020203" pitchFamily="34" charset="0"/>
                <a:cs typeface="Segoe UI Semibold" panose="020B0702040204020203" pitchFamily="34" charset="0"/>
              </a:defRPr>
            </a:lvl1pPr>
          </a:lstStyle>
          <a:p>
            <a:r>
              <a:rPr lang="en-US"/>
              <a:t>Section title</a:t>
            </a:r>
          </a:p>
        </p:txBody>
      </p:sp>
      <p:sp>
        <p:nvSpPr>
          <p:cNvPr id="3" name="TextBox 2"/>
          <p:cNvSpPr txBox="1"/>
          <p:nvPr/>
        </p:nvSpPr>
        <p:spPr>
          <a:xfrm>
            <a:off x="445198" y="431210"/>
            <a:ext cx="2065142" cy="108619"/>
          </a:xfrm>
          <a:prstGeom prst="rect">
            <a:avLst/>
          </a:prstGeom>
        </p:spPr>
        <p:txBody>
          <a:bodyPr vert="horz" wrap="square" lIns="0" tIns="0" rIns="0" bIns="0" rtlCol="0" anchor="ctr">
            <a:spAutoFit/>
          </a:bodyPr>
          <a:lstStyle>
            <a:lvl1pPr algn="l" defTabSz="932742" eaLnBrk="1" latinLnBrk="0" hangingPunct="1">
              <a:lnSpc>
                <a:spcPct val="90000"/>
              </a:lnSpc>
              <a:spcBef>
                <a:spcPct val="0"/>
              </a:spcBef>
              <a:buNone/>
              <a:defRPr lang="en-US" sz="1000" b="0" cap="none" spc="0" baseline="0" dirty="0" smtClean="0">
                <a:ln w="3175">
                  <a:noFill/>
                </a:ln>
                <a:gradFill>
                  <a:gsLst>
                    <a:gs pos="0">
                      <a:schemeClr val="tx1">
                        <a:lumMod val="60000"/>
                        <a:lumOff val="40000"/>
                      </a:schemeClr>
                    </a:gs>
                    <a:gs pos="100000">
                      <a:schemeClr val="tx1">
                        <a:lumMod val="60000"/>
                        <a:lumOff val="40000"/>
                      </a:schemeClr>
                    </a:gs>
                  </a:gsLst>
                  <a:lin ang="5400000" scaled="0"/>
                </a:gradFill>
                <a:effectLst/>
                <a:cs typeface="Segoe UI" pitchFamily="34" charset="0"/>
              </a:defRPr>
            </a:lvl1pPr>
          </a:lstStyle>
          <a:p>
            <a:pPr lvl="0"/>
            <a:r>
              <a:rPr lang="en-US" sz="784">
                <a:latin typeface="Segoe UI Semibold" panose="020B0702040204020203" pitchFamily="34" charset="0"/>
                <a:cs typeface="Segoe UI Semibold" panose="020B0702040204020203" pitchFamily="34" charset="0"/>
              </a:rPr>
              <a:t>Monoline icons   </a:t>
            </a:r>
            <a:r>
              <a:rPr lang="en-US" sz="784" b="0" kern="1200" cap="none" spc="0" baseline="0">
                <a:ln w="3175">
                  <a:noFill/>
                </a:ln>
                <a:gradFill>
                  <a:gsLst>
                    <a:gs pos="0">
                      <a:schemeClr val="tx1">
                        <a:lumMod val="60000"/>
                        <a:lumOff val="40000"/>
                      </a:schemeClr>
                    </a:gs>
                    <a:gs pos="100000">
                      <a:schemeClr val="tx1">
                        <a:lumMod val="60000"/>
                        <a:lumOff val="40000"/>
                      </a:schemeClr>
                    </a:gs>
                  </a:gsLst>
                  <a:lin ang="5400000" scaled="0"/>
                </a:gradFill>
                <a:effectLst/>
                <a:latin typeface="+mn-lt"/>
                <a:ea typeface="+mn-ea"/>
                <a:cs typeface="Segoe UI Semibold" panose="020B0702040204020203" pitchFamily="34" charset="0"/>
              </a:rPr>
              <a:t>/   PowerPoint</a:t>
            </a:r>
            <a:endParaRPr lang="en-US" sz="784">
              <a:latin typeface="+mn-lt"/>
              <a:cs typeface="Segoe UI Semibold" panose="020B0702040204020203" pitchFamily="34" charset="0"/>
            </a:endParaRPr>
          </a:p>
        </p:txBody>
      </p:sp>
      <p:grpSp>
        <p:nvGrpSpPr>
          <p:cNvPr id="4" name="Group 3"/>
          <p:cNvGrpSpPr>
            <a:grpSpLocks noChangeAspect="1"/>
          </p:cNvGrpSpPr>
          <p:nvPr/>
        </p:nvGrpSpPr>
        <p:grpSpPr>
          <a:xfrm>
            <a:off x="11023168" y="412549"/>
            <a:ext cx="719065" cy="153377"/>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grpSp>
    </p:spTree>
    <p:custDataLst>
      <p:tags r:id="rId1"/>
    </p:custDataLst>
    <p:extLst>
      <p:ext uri="{BB962C8B-B14F-4D97-AF65-F5344CB8AC3E}">
        <p14:creationId xmlns:p14="http://schemas.microsoft.com/office/powerpoint/2010/main" val="3476170920"/>
      </p:ext>
    </p:extLst>
  </p:cSld>
  <p:clrMapOvr>
    <a:masterClrMapping/>
  </p:clrMapOvr>
  <p:transition>
    <p:fade/>
  </p:transition>
  <p:extLst>
    <p:ext uri="{DCECCB84-F9BA-43D5-87BE-67443E8EF086}">
      <p15:sldGuideLst xmlns:p15="http://schemas.microsoft.com/office/powerpoint/2012/main"/>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0069C-8DCB-4C42-86E3-57E0651CFF2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C0695EB-EE53-4C33-B012-1586FBF489F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CE854D7-17DC-43B7-BB79-068000C16560}"/>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316D0EB0-3F0A-491D-85F7-02FCBA28229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5A3239-D1BC-4227-9ADE-487C02DB44B9}"/>
              </a:ext>
            </a:extLst>
          </p:cNvPr>
          <p:cNvSpPr>
            <a:spLocks noGrp="1"/>
          </p:cNvSpPr>
          <p:nvPr>
            <p:ph type="sldNum" sz="quarter" idx="12"/>
          </p:nvPr>
        </p:nvSpPr>
        <p:spPr/>
        <p:txBody>
          <a:bodyPr/>
          <a:lstStyle/>
          <a:p>
            <a:fld id="{C6018CF8-4E0A-4ED3-88DE-7EF7497EA5CF}" type="slidenum">
              <a:rPr lang="en-US" smtClean="0"/>
              <a:t>‹#›</a:t>
            </a:fld>
            <a:endParaRPr lang="en-US"/>
          </a:p>
        </p:txBody>
      </p:sp>
    </p:spTree>
    <p:extLst>
      <p:ext uri="{BB962C8B-B14F-4D97-AF65-F5344CB8AC3E}">
        <p14:creationId xmlns:p14="http://schemas.microsoft.com/office/powerpoint/2010/main" val="53360206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2"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p:nvPr>
        </p:nvSpPr>
        <p:spPr>
          <a:xfrm>
            <a:off x="426427" y="222583"/>
            <a:ext cx="5555966" cy="758022"/>
          </a:xfrm>
          <a:prstGeom prst="rect">
            <a:avLst/>
          </a:prstGeom>
        </p:spPr>
        <p:txBody>
          <a:bodyPr vert="horz" wrap="square" lIns="0" tIns="164592" rIns="0" bIns="0" rtlCol="0" anchor="t">
            <a:noAutofit/>
          </a:bodyPr>
          <a:lstStyle>
            <a:lvl1pPr>
              <a:defRPr sz="3400"/>
            </a:lvl1pPr>
          </a:lstStyle>
          <a:p>
            <a:endParaRPr lang="en-US"/>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1129915"/>
            <a:ext cx="5555965" cy="2573509"/>
          </a:xfrm>
        </p:spPr>
        <p:txBody>
          <a:bodyPr wrap="square" lIns="0" tIns="0" rIns="0" bIns="0">
            <a:noAutofit/>
          </a:bodyPr>
          <a:lstStyle>
            <a:lvl1pPr marL="0" marR="0" indent="0" algn="l" defTabSz="914016"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a:solidFill>
                  <a:srgbClr val="000000"/>
                </a:solidFill>
                <a:latin typeface="+mn-lt"/>
              </a:defRPr>
            </a:lvl1pPr>
            <a:lvl2pPr marL="224011" marR="0" indent="0" algn="l" defTabSz="914016"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021" indent="0">
              <a:buNone/>
              <a:defRPr/>
            </a:lvl3pPr>
            <a:lvl4pPr marL="672032" indent="0">
              <a:buNone/>
              <a:defRPr/>
            </a:lvl4pPr>
            <a:lvl5pPr marL="896042" indent="0">
              <a:buNone/>
              <a:defRPr/>
            </a:lvl5pPr>
          </a:lstStyle>
          <a:p>
            <a:pPr lvl="0"/>
            <a:r>
              <a:rPr lang="pt-BR"/>
              <a:t>Subhead Segoe UI 24pt</a:t>
            </a:r>
          </a:p>
          <a:p>
            <a:pPr lvl="0"/>
            <a:r>
              <a:rPr lang="pt-BR"/>
              <a:t>Subhead Segoe UI 24pt</a:t>
            </a:r>
          </a:p>
          <a:p>
            <a:pPr lvl="0"/>
            <a:r>
              <a:rPr lang="pt-BR"/>
              <a:t>Subhead Segoe UI 24pt</a:t>
            </a:r>
          </a:p>
        </p:txBody>
      </p:sp>
    </p:spTree>
    <p:extLst>
      <p:ext uri="{BB962C8B-B14F-4D97-AF65-F5344CB8AC3E}">
        <p14:creationId xmlns:p14="http://schemas.microsoft.com/office/powerpoint/2010/main" val="3748204291"/>
      </p:ext>
    </p:extLst>
  </p:cSld>
  <p:clrMapOvr>
    <a:masterClrMapping/>
  </p:clrMapOvr>
  <p:transition>
    <p:fade/>
  </p:transition>
  <p:extLst>
    <p:ext uri="{DCECCB84-F9BA-43D5-87BE-67443E8EF086}">
      <p15:sldGuideLst xmlns:p15="http://schemas.microsoft.com/office/powerpoint/2012/main"/>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1_Title - Square Photo ">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4939815-CDA9-4BD2-AE23-EA448861114A}"/>
              </a:ext>
            </a:extLst>
          </p:cNvPr>
          <p:cNvSpPr/>
          <p:nvPr userDrawn="1"/>
        </p:nvSpPr>
        <p:spPr bwMode="auto">
          <a:xfrm>
            <a:off x="5334002" y="0"/>
            <a:ext cx="68580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14"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4202" y="2025527"/>
            <a:ext cx="4161981" cy="1108121"/>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2000">
                <a:latin typeface="+mn-lt"/>
              </a:defRPr>
            </a:lvl1pPr>
            <a:lvl2pPr marL="228512" indent="0">
              <a:buNone/>
              <a:defRPr/>
            </a:lvl2pPr>
            <a:lvl3pPr marL="457025" indent="0">
              <a:buNone/>
              <a:defRPr/>
            </a:lvl3pPr>
            <a:lvl4pPr marL="661734" indent="0">
              <a:buNone/>
              <a:defRPr/>
            </a:lvl4pPr>
            <a:lvl5pPr marL="855334" indent="0">
              <a:buNone/>
              <a:defRPr/>
            </a:lvl5pPr>
          </a:lstStyle>
          <a:p>
            <a:pPr lvl="0"/>
            <a:r>
              <a:rPr lang="en-US"/>
              <a:t>Edit Master text styles</a:t>
            </a:r>
          </a:p>
        </p:txBody>
      </p:sp>
    </p:spTree>
    <p:extLst>
      <p:ext uri="{BB962C8B-B14F-4D97-AF65-F5344CB8AC3E}">
        <p14:creationId xmlns:p14="http://schemas.microsoft.com/office/powerpoint/2010/main" val="86535851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9169512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9247104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729908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ags" Target="../tags/tag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slideLayout" Target="../slideLayouts/slideLayout17.xml"/><Relationship Id="rId18" Type="http://schemas.openxmlformats.org/officeDocument/2006/relationships/slideLayout" Target="../slideLayouts/slideLayout22.xml"/><Relationship Id="rId26" Type="http://schemas.openxmlformats.org/officeDocument/2006/relationships/theme" Target="../theme/theme2.xml"/><Relationship Id="rId3" Type="http://schemas.openxmlformats.org/officeDocument/2006/relationships/slideLayout" Target="../slideLayouts/slideLayout7.xml"/><Relationship Id="rId21" Type="http://schemas.openxmlformats.org/officeDocument/2006/relationships/slideLayout" Target="../slideLayouts/slideLayout25.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17" Type="http://schemas.openxmlformats.org/officeDocument/2006/relationships/slideLayout" Target="../slideLayouts/slideLayout21.xml"/><Relationship Id="rId25" Type="http://schemas.openxmlformats.org/officeDocument/2006/relationships/slideLayout" Target="../slideLayouts/slideLayout29.xml"/><Relationship Id="rId2" Type="http://schemas.openxmlformats.org/officeDocument/2006/relationships/slideLayout" Target="../slideLayouts/slideLayout6.xml"/><Relationship Id="rId16" Type="http://schemas.openxmlformats.org/officeDocument/2006/relationships/slideLayout" Target="../slideLayouts/slideLayout20.xml"/><Relationship Id="rId20" Type="http://schemas.openxmlformats.org/officeDocument/2006/relationships/slideLayout" Target="../slideLayouts/slideLayout24.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24" Type="http://schemas.openxmlformats.org/officeDocument/2006/relationships/slideLayout" Target="../slideLayouts/slideLayout28.xml"/><Relationship Id="rId5" Type="http://schemas.openxmlformats.org/officeDocument/2006/relationships/slideLayout" Target="../slideLayouts/slideLayout9.xml"/><Relationship Id="rId15" Type="http://schemas.openxmlformats.org/officeDocument/2006/relationships/slideLayout" Target="../slideLayouts/slideLayout19.xml"/><Relationship Id="rId23" Type="http://schemas.openxmlformats.org/officeDocument/2006/relationships/slideLayout" Target="../slideLayouts/slideLayout27.xml"/><Relationship Id="rId10" Type="http://schemas.openxmlformats.org/officeDocument/2006/relationships/slideLayout" Target="../slideLayouts/slideLayout14.xml"/><Relationship Id="rId19" Type="http://schemas.openxmlformats.org/officeDocument/2006/relationships/slideLayout" Target="../slideLayouts/slideLayout23.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slideLayout" Target="../slideLayouts/slideLayout18.xml"/><Relationship Id="rId22" Type="http://schemas.openxmlformats.org/officeDocument/2006/relationships/slideLayout" Target="../slideLayouts/slideLayout26.xml"/><Relationship Id="rId27" Type="http://schemas.openxmlformats.org/officeDocument/2006/relationships/image" Target="../media/image5.emf"/></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slideLayout" Target="../slideLayouts/slideLayout55.xml"/><Relationship Id="rId39" Type="http://schemas.openxmlformats.org/officeDocument/2006/relationships/theme" Target="../theme/theme3.xml"/><Relationship Id="rId21" Type="http://schemas.openxmlformats.org/officeDocument/2006/relationships/slideLayout" Target="../slideLayouts/slideLayout50.xml"/><Relationship Id="rId34" Type="http://schemas.openxmlformats.org/officeDocument/2006/relationships/slideLayout" Target="../slideLayouts/slideLayout63.xml"/><Relationship Id="rId42" Type="http://schemas.openxmlformats.org/officeDocument/2006/relationships/image" Target="../media/image11.png"/><Relationship Id="rId7" Type="http://schemas.openxmlformats.org/officeDocument/2006/relationships/slideLayout" Target="../slideLayouts/slideLayout36.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29" Type="http://schemas.openxmlformats.org/officeDocument/2006/relationships/slideLayout" Target="../slideLayouts/slideLayout58.xml"/><Relationship Id="rId41" Type="http://schemas.openxmlformats.org/officeDocument/2006/relationships/image" Target="../media/image1.emf"/><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32" Type="http://schemas.openxmlformats.org/officeDocument/2006/relationships/slideLayout" Target="../slideLayouts/slideLayout61.xml"/><Relationship Id="rId37" Type="http://schemas.openxmlformats.org/officeDocument/2006/relationships/slideLayout" Target="../slideLayouts/slideLayout66.xml"/><Relationship Id="rId40" Type="http://schemas.openxmlformats.org/officeDocument/2006/relationships/tags" Target="../tags/tag8.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28" Type="http://schemas.openxmlformats.org/officeDocument/2006/relationships/slideLayout" Target="../slideLayouts/slideLayout57.xml"/><Relationship Id="rId36" Type="http://schemas.openxmlformats.org/officeDocument/2006/relationships/slideLayout" Target="../slideLayouts/slideLayout65.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31" Type="http://schemas.openxmlformats.org/officeDocument/2006/relationships/slideLayout" Target="../slideLayouts/slideLayout60.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 Id="rId27" Type="http://schemas.openxmlformats.org/officeDocument/2006/relationships/slideLayout" Target="../slideLayouts/slideLayout56.xml"/><Relationship Id="rId30" Type="http://schemas.openxmlformats.org/officeDocument/2006/relationships/slideLayout" Target="../slideLayouts/slideLayout59.xml"/><Relationship Id="rId35" Type="http://schemas.openxmlformats.org/officeDocument/2006/relationships/slideLayout" Target="../slideLayouts/slideLayout64.xml"/><Relationship Id="rId8" Type="http://schemas.openxmlformats.org/officeDocument/2006/relationships/slideLayout" Target="../slideLayouts/slideLayout37.xml"/><Relationship Id="rId3" Type="http://schemas.openxmlformats.org/officeDocument/2006/relationships/slideLayout" Target="../slideLayouts/slideLayout32.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slideLayout" Target="../slideLayouts/slideLayout54.xml"/><Relationship Id="rId33" Type="http://schemas.openxmlformats.org/officeDocument/2006/relationships/slideLayout" Target="../slideLayouts/slideLayout62.xml"/><Relationship Id="rId38" Type="http://schemas.openxmlformats.org/officeDocument/2006/relationships/slideLayout" Target="../slideLayouts/slideLayout6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custDataLst>
      <p:tags r:id="rId6"/>
    </p:custDataLst>
    <p:extLst>
      <p:ext uri="{BB962C8B-B14F-4D97-AF65-F5344CB8AC3E}">
        <p14:creationId xmlns:p14="http://schemas.microsoft.com/office/powerpoint/2010/main" val="370274908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Lst>
  <p:transition>
    <p:fade/>
  </p:transition>
  <p:hf sldNum="0" hdr="0" ftr="0" dt="0"/>
  <p:txStyles>
    <p:titleStyle>
      <a:lvl1pPr algn="l" defTabSz="951304" rtl="0" eaLnBrk="1" latinLnBrk="0" hangingPunct="1">
        <a:lnSpc>
          <a:spcPct val="100000"/>
        </a:lnSpc>
        <a:spcBef>
          <a:spcPct val="0"/>
        </a:spcBef>
        <a:buNone/>
        <a:defRPr lang="en-US" sz="3600" b="0" kern="1200" cap="none" spc="-51" baseline="0" dirty="0" smtClean="0">
          <a:ln w="3175">
            <a:noFill/>
          </a:ln>
          <a:solidFill>
            <a:schemeClr val="tx2"/>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1">
          <p15:clr>
            <a:srgbClr val="C35EA4"/>
          </p15:clr>
        </p15:guide>
        <p15:guide id="17" pos="7169">
          <p15:clr>
            <a:srgbClr val="C35EA4"/>
          </p15:clr>
        </p15:guide>
        <p15:guide id="25" orient="horz" pos="362">
          <p15:clr>
            <a:srgbClr val="C35EA4"/>
          </p15:clr>
        </p15:guide>
        <p15:guide id="26" orient="horz" pos="3872">
          <p15:clr>
            <a:srgbClr val="C35EA4"/>
          </p15:clr>
        </p15:guide>
        <p15:guide id="27" orient="horz" pos="180">
          <p15:clr>
            <a:srgbClr val="A4A3A4"/>
          </p15:clr>
        </p15:guide>
        <p15:guide id="28" pos="181">
          <p15:clr>
            <a:srgbClr val="A4A3A4"/>
          </p15:clr>
        </p15:guide>
        <p15:guide id="29" orient="horz" pos="4054">
          <p15:clr>
            <a:srgbClr val="A4A3A4"/>
          </p15:clr>
        </p15:guide>
        <p15:guide id="30" pos="7348">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27"/>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630146882"/>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715" r:id="rId13"/>
    <p:sldLayoutId id="2147483716" r:id="rId14"/>
    <p:sldLayoutId id="2147483717" r:id="rId15"/>
    <p:sldLayoutId id="2147483718" r:id="rId16"/>
    <p:sldLayoutId id="2147483719" r:id="rId17"/>
    <p:sldLayoutId id="2147483720" r:id="rId18"/>
    <p:sldLayoutId id="2147483721" r:id="rId19"/>
    <p:sldLayoutId id="2147483722" r:id="rId20"/>
    <p:sldLayoutId id="2147483723" r:id="rId21"/>
    <p:sldLayoutId id="2147483724" r:id="rId22"/>
    <p:sldLayoutId id="2147483725" r:id="rId23"/>
    <p:sldLayoutId id="2147483726" r:id="rId24"/>
    <p:sldLayoutId id="2147483727" r:id="rId25"/>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p:nvPicPr>
        <p:blipFill>
          <a:blip r:embed="rId41"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47">
            <a:extLst>
              <a:ext uri="{FF2B5EF4-FFF2-40B4-BE49-F238E27FC236}">
                <a16:creationId xmlns:a16="http://schemas.microsoft.com/office/drawing/2014/main" id="{7E39865E-69CD-41A6-B5C7-264D70385964}"/>
              </a:ext>
            </a:extLst>
          </p:cNvPr>
          <p:cNvPicPr>
            <a:picLocks noChangeAspect="1"/>
          </p:cNvPicPr>
          <p:nvPr userDrawn="1"/>
        </p:nvPicPr>
        <p:blipFill>
          <a:blip r:embed="rId42"/>
          <a:stretch>
            <a:fillRect/>
          </a:stretch>
        </p:blipFill>
        <p:spPr>
          <a:xfrm rot="5400000">
            <a:off x="9208748" y="2991033"/>
            <a:ext cx="6858623" cy="876557"/>
          </a:xfrm>
          <a:prstGeom prst="rect">
            <a:avLst/>
          </a:prstGeom>
        </p:spPr>
      </p:pic>
    </p:spTree>
    <p:custDataLst>
      <p:tags r:id="rId40"/>
    </p:custDataLst>
    <p:extLst>
      <p:ext uri="{BB962C8B-B14F-4D97-AF65-F5344CB8AC3E}">
        <p14:creationId xmlns:p14="http://schemas.microsoft.com/office/powerpoint/2010/main" val="3488132328"/>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 id="2147483696" r:id="rId18"/>
    <p:sldLayoutId id="2147483697" r:id="rId19"/>
    <p:sldLayoutId id="2147483698" r:id="rId20"/>
    <p:sldLayoutId id="2147483699" r:id="rId21"/>
    <p:sldLayoutId id="2147483700" r:id="rId22"/>
    <p:sldLayoutId id="2147483701" r:id="rId23"/>
    <p:sldLayoutId id="2147483702" r:id="rId24"/>
    <p:sldLayoutId id="2147483703" r:id="rId25"/>
    <p:sldLayoutId id="2147483704" r:id="rId26"/>
    <p:sldLayoutId id="2147483705" r:id="rId27"/>
    <p:sldLayoutId id="2147483706" r:id="rId28"/>
    <p:sldLayoutId id="2147483707" r:id="rId29"/>
    <p:sldLayoutId id="2147483708" r:id="rId30"/>
    <p:sldLayoutId id="2147483709" r:id="rId31"/>
    <p:sldLayoutId id="2147483710" r:id="rId32"/>
    <p:sldLayoutId id="2147483711" r:id="rId33"/>
    <p:sldLayoutId id="2147483712" r:id="rId34"/>
    <p:sldLayoutId id="2147483713" r:id="rId35"/>
    <p:sldLayoutId id="2147483714" r:id="rId36"/>
    <p:sldLayoutId id="2147483728" r:id="rId37"/>
    <p:sldLayoutId id="2147483730" r:id="rId38"/>
  </p:sldLayoutIdLst>
  <p:transition>
    <p:fade/>
  </p:transition>
  <p:txStyles>
    <p:titleStyle>
      <a:lvl1pPr algn="l" defTabSz="932563" rtl="0" eaLnBrk="1" latinLnBrk="0" hangingPunct="1">
        <a:lnSpc>
          <a:spcPct val="100000"/>
        </a:lnSpc>
        <a:spcBef>
          <a:spcPct val="0"/>
        </a:spcBef>
        <a:buNone/>
        <a:defRPr lang="en-US" sz="3529" b="0" kern="1200" cap="none" spc="-50" baseline="0" dirty="0" smtClean="0">
          <a:ln w="3175">
            <a:noFill/>
          </a:ln>
          <a:solidFill>
            <a:schemeClr val="tx2"/>
          </a:soli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68"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44.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66.xml"/></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6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6.xml"/></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6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6.xml"/></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66.xml"/><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66.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66.xml"/><Relationship Id="rId5" Type="http://schemas.openxmlformats.org/officeDocument/2006/relationships/image" Target="../media/image30.png"/><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66.xml"/><Relationship Id="rId5" Type="http://schemas.openxmlformats.org/officeDocument/2006/relationships/image" Target="../media/image31.png"/><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6.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59.xml"/><Relationship Id="rId1" Type="http://schemas.openxmlformats.org/officeDocument/2006/relationships/tags" Target="../tags/tag4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7.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30.xml"/><Relationship Id="rId1" Type="http://schemas.openxmlformats.org/officeDocument/2006/relationships/tags" Target="../tags/tag4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6.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30.xml"/><Relationship Id="rId1" Type="http://schemas.openxmlformats.org/officeDocument/2006/relationships/tags" Target="../tags/tag4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38.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Layout" Target="../slideLayouts/slideLayout67.xml"/><Relationship Id="rId5" Type="http://schemas.openxmlformats.org/officeDocument/2006/relationships/image" Target="../media/image35.svg"/><Relationship Id="rId4" Type="http://schemas.openxmlformats.org/officeDocument/2006/relationships/image" Target="../media/image34.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59.xml"/><Relationship Id="rId1" Type="http://schemas.openxmlformats.org/officeDocument/2006/relationships/tags" Target="../tags/tag48.xml"/></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54.xml"/><Relationship Id="rId1" Type="http://schemas.openxmlformats.org/officeDocument/2006/relationships/tags" Target="../tags/tag49.xml"/></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54.xml"/><Relationship Id="rId1" Type="http://schemas.openxmlformats.org/officeDocument/2006/relationships/tags" Target="../tags/tag50.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7.xm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59.xml"/><Relationship Id="rId1" Type="http://schemas.openxmlformats.org/officeDocument/2006/relationships/tags" Target="../tags/tag51.xml"/></Relationships>
</file>

<file path=ppt/slides/_rels/slide45.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34.xml"/><Relationship Id="rId1" Type="http://schemas.openxmlformats.org/officeDocument/2006/relationships/slideLayout" Target="../slideLayouts/slideLayout47.xml"/></Relationships>
</file>

<file path=ppt/slides/_rels/slide46.xml.rels><?xml version="1.0" encoding="UTF-8" standalone="yes"?>
<Relationships xmlns="http://schemas.openxmlformats.org/package/2006/relationships"><Relationship Id="rId3" Type="http://schemas.openxmlformats.org/officeDocument/2006/relationships/hyperlink" Target="http://www.menti.com/" TargetMode="External"/><Relationship Id="rId2" Type="http://schemas.openxmlformats.org/officeDocument/2006/relationships/notesSlide" Target="../notesSlides/notesSlide35.xml"/><Relationship Id="rId1" Type="http://schemas.openxmlformats.org/officeDocument/2006/relationships/slideLayout" Target="../slideLayouts/slideLayout36.xml"/><Relationship Id="rId4" Type="http://schemas.openxmlformats.org/officeDocument/2006/relationships/image" Target="../media/image37.png"/></Relationships>
</file>

<file path=ppt/slides/_rels/slide47.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36.xml"/><Relationship Id="rId1" Type="http://schemas.openxmlformats.org/officeDocument/2006/relationships/slideLayout" Target="../slideLayouts/slideLayout47.xml"/></Relationships>
</file>

<file path=ppt/slides/_rels/slide48.xml.rels><?xml version="1.0" encoding="UTF-8" standalone="yes"?>
<Relationships xmlns="http://schemas.openxmlformats.org/package/2006/relationships"><Relationship Id="rId8" Type="http://schemas.openxmlformats.org/officeDocument/2006/relationships/image" Target="../media/image45.svg"/><Relationship Id="rId13" Type="http://schemas.openxmlformats.org/officeDocument/2006/relationships/image" Target="../media/image50.png"/><Relationship Id="rId3" Type="http://schemas.openxmlformats.org/officeDocument/2006/relationships/image" Target="../media/image40.png"/><Relationship Id="rId7" Type="http://schemas.openxmlformats.org/officeDocument/2006/relationships/image" Target="../media/image44.png"/><Relationship Id="rId12" Type="http://schemas.openxmlformats.org/officeDocument/2006/relationships/image" Target="../media/image49.svg"/><Relationship Id="rId2" Type="http://schemas.openxmlformats.org/officeDocument/2006/relationships/image" Target="../media/image39.png"/><Relationship Id="rId1" Type="http://schemas.openxmlformats.org/officeDocument/2006/relationships/slideLayout" Target="../slideLayouts/slideLayout48.xml"/><Relationship Id="rId6" Type="http://schemas.openxmlformats.org/officeDocument/2006/relationships/image" Target="../media/image43.png"/><Relationship Id="rId11" Type="http://schemas.openxmlformats.org/officeDocument/2006/relationships/image" Target="../media/image48.png"/><Relationship Id="rId5" Type="http://schemas.openxmlformats.org/officeDocument/2006/relationships/image" Target="../media/image42.png"/><Relationship Id="rId15" Type="http://schemas.openxmlformats.org/officeDocument/2006/relationships/image" Target="../media/image52.png"/><Relationship Id="rId10" Type="http://schemas.openxmlformats.org/officeDocument/2006/relationships/image" Target="../media/image47.svg"/><Relationship Id="rId4" Type="http://schemas.openxmlformats.org/officeDocument/2006/relationships/image" Target="../media/image41.png"/><Relationship Id="rId9" Type="http://schemas.openxmlformats.org/officeDocument/2006/relationships/image" Target="../media/image46.png"/><Relationship Id="rId14" Type="http://schemas.openxmlformats.org/officeDocument/2006/relationships/image" Target="../media/image51.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6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9.xml"/></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9.png"/><Relationship Id="rId1" Type="http://schemas.openxmlformats.org/officeDocument/2006/relationships/slideLayout" Target="../slideLayouts/slideLayout39.xml"/><Relationship Id="rId4" Type="http://schemas.openxmlformats.org/officeDocument/2006/relationships/image" Target="../media/image22.pn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66.xml"/></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6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90947BA-866B-4732-9B13-7BEFE219853B}"/>
              </a:ext>
            </a:extLst>
          </p:cNvPr>
          <p:cNvSpPr>
            <a:spLocks noGrp="1"/>
          </p:cNvSpPr>
          <p:nvPr>
            <p:ph type="title"/>
          </p:nvPr>
        </p:nvSpPr>
        <p:spPr>
          <a:xfrm>
            <a:off x="556206" y="2379299"/>
            <a:ext cx="8429171" cy="2480166"/>
          </a:xfrm>
        </p:spPr>
        <p:txBody>
          <a:bodyPr/>
          <a:lstStyle/>
          <a:p>
            <a:r>
              <a:rPr lang="en-US" dirty="0">
                <a:solidFill>
                  <a:schemeClr val="bg1"/>
                </a:solidFill>
              </a:rPr>
              <a:t>Welcome to </a:t>
            </a:r>
            <a:br>
              <a:rPr lang="en-US" dirty="0">
                <a:solidFill>
                  <a:schemeClr val="bg1"/>
                </a:solidFill>
              </a:rPr>
            </a:br>
            <a:r>
              <a:rPr lang="en-US" dirty="0">
                <a:solidFill>
                  <a:schemeClr val="bg1"/>
                </a:solidFill>
              </a:rPr>
              <a:t>Azure Defender + Azure Sentinel</a:t>
            </a:r>
            <a:br>
              <a:rPr lang="en-US" dirty="0">
                <a:solidFill>
                  <a:schemeClr val="bg1"/>
                </a:solidFill>
              </a:rPr>
            </a:br>
            <a:r>
              <a:rPr lang="en-US" dirty="0">
                <a:solidFill>
                  <a:schemeClr val="bg1"/>
                </a:solidFill>
              </a:rPr>
              <a:t>Better Together!</a:t>
            </a:r>
            <a:br>
              <a:rPr lang="en-US" dirty="0">
                <a:solidFill>
                  <a:schemeClr val="bg1"/>
                </a:solidFill>
              </a:rPr>
            </a:br>
            <a:br>
              <a:rPr lang="en-US" dirty="0">
                <a:solidFill>
                  <a:schemeClr val="bg1"/>
                </a:solidFill>
              </a:rPr>
            </a:br>
            <a:r>
              <a:rPr lang="en-US" sz="2000" dirty="0">
                <a:solidFill>
                  <a:schemeClr val="bg1"/>
                </a:solidFill>
              </a:rPr>
              <a:t>Day 2</a:t>
            </a:r>
          </a:p>
        </p:txBody>
      </p:sp>
    </p:spTree>
    <p:custDataLst>
      <p:tags r:id="rId1"/>
    </p:custDataLst>
    <p:extLst>
      <p:ext uri="{BB962C8B-B14F-4D97-AF65-F5344CB8AC3E}">
        <p14:creationId xmlns:p14="http://schemas.microsoft.com/office/powerpoint/2010/main" val="1621931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Azure Sentinel - Connectors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2666704" y="1254925"/>
            <a:ext cx="5669575" cy="379565"/>
          </a:xfrm>
        </p:spPr>
        <p:txBody>
          <a:bodyPr/>
          <a:lstStyle/>
          <a:p>
            <a:pPr lvl="0" defTabSz="797968">
              <a:spcBef>
                <a:spcPct val="0"/>
              </a:spcBef>
              <a:spcAft>
                <a:spcPts val="800"/>
              </a:spcAft>
              <a:defRPr/>
            </a:pPr>
            <a:r>
              <a:rPr lang="en-US" sz="1800" dirty="0">
                <a:ln w="3175">
                  <a:noFill/>
                </a:ln>
                <a:cs typeface="Segoe UI Semibold"/>
              </a:rPr>
              <a:t>Example: Azure Active Directory Connector:</a:t>
            </a:r>
          </a:p>
          <a:p>
            <a:pPr lvl="0" defTabSz="797968">
              <a:spcBef>
                <a:spcPct val="0"/>
              </a:spcBef>
              <a:spcAft>
                <a:spcPts val="800"/>
              </a:spcAft>
              <a:defRPr/>
            </a:pPr>
            <a:endParaRPr lang="en-US" sz="1800" dirty="0">
              <a:ln w="3175">
                <a:noFill/>
              </a:ln>
              <a:cs typeface="Segoe UI Semibold"/>
            </a:endParaRPr>
          </a:p>
        </p:txBody>
      </p:sp>
      <p:pic>
        <p:nvPicPr>
          <p:cNvPr id="5" name="Picture 4">
            <a:extLst>
              <a:ext uri="{FF2B5EF4-FFF2-40B4-BE49-F238E27FC236}">
                <a16:creationId xmlns:a16="http://schemas.microsoft.com/office/drawing/2014/main" id="{F9A4E8D6-AFE8-4C25-B30D-DBDD5B125850}"/>
              </a:ext>
            </a:extLst>
          </p:cNvPr>
          <p:cNvPicPr>
            <a:picLocks noChangeAspect="1"/>
          </p:cNvPicPr>
          <p:nvPr/>
        </p:nvPicPr>
        <p:blipFill>
          <a:blip r:embed="rId3"/>
          <a:stretch>
            <a:fillRect/>
          </a:stretch>
        </p:blipFill>
        <p:spPr>
          <a:xfrm>
            <a:off x="1605195" y="1634490"/>
            <a:ext cx="8361765" cy="5008082"/>
          </a:xfrm>
          <a:prstGeom prst="rect">
            <a:avLst/>
          </a:prstGeom>
        </p:spPr>
      </p:pic>
    </p:spTree>
    <p:extLst>
      <p:ext uri="{BB962C8B-B14F-4D97-AF65-F5344CB8AC3E}">
        <p14:creationId xmlns:p14="http://schemas.microsoft.com/office/powerpoint/2010/main" val="1135208267"/>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Azure Sentinel - Connectors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2666704" y="1254925"/>
            <a:ext cx="5669575" cy="379565"/>
          </a:xfrm>
        </p:spPr>
        <p:txBody>
          <a:bodyPr/>
          <a:lstStyle/>
          <a:p>
            <a:pPr lvl="0" defTabSz="797968">
              <a:spcBef>
                <a:spcPct val="0"/>
              </a:spcBef>
              <a:spcAft>
                <a:spcPts val="800"/>
              </a:spcAft>
              <a:defRPr/>
            </a:pPr>
            <a:r>
              <a:rPr lang="en-US" sz="1800" dirty="0">
                <a:ln w="3175">
                  <a:noFill/>
                </a:ln>
                <a:cs typeface="Segoe UI Semibold"/>
              </a:rPr>
              <a:t>Example: Security Events Connector:</a:t>
            </a:r>
          </a:p>
          <a:p>
            <a:pPr lvl="0" defTabSz="797968">
              <a:spcBef>
                <a:spcPct val="0"/>
              </a:spcBef>
              <a:spcAft>
                <a:spcPts val="800"/>
              </a:spcAft>
              <a:defRPr/>
            </a:pPr>
            <a:endParaRPr lang="en-US" sz="1800" dirty="0">
              <a:ln w="3175">
                <a:noFill/>
              </a:ln>
              <a:cs typeface="Segoe UI Semibold"/>
            </a:endParaRPr>
          </a:p>
        </p:txBody>
      </p:sp>
      <p:pic>
        <p:nvPicPr>
          <p:cNvPr id="4" name="Picture 3">
            <a:extLst>
              <a:ext uri="{FF2B5EF4-FFF2-40B4-BE49-F238E27FC236}">
                <a16:creationId xmlns:a16="http://schemas.microsoft.com/office/drawing/2014/main" id="{F07F0BA3-8668-4D5D-A4E7-E3AC5D62A370}"/>
              </a:ext>
            </a:extLst>
          </p:cNvPr>
          <p:cNvPicPr>
            <a:picLocks noChangeAspect="1"/>
          </p:cNvPicPr>
          <p:nvPr/>
        </p:nvPicPr>
        <p:blipFill>
          <a:blip r:embed="rId3"/>
          <a:stretch>
            <a:fillRect/>
          </a:stretch>
        </p:blipFill>
        <p:spPr>
          <a:xfrm>
            <a:off x="1188720" y="1697982"/>
            <a:ext cx="8732274" cy="4937435"/>
          </a:xfrm>
          <a:prstGeom prst="rect">
            <a:avLst/>
          </a:prstGeom>
        </p:spPr>
      </p:pic>
    </p:spTree>
    <p:extLst>
      <p:ext uri="{BB962C8B-B14F-4D97-AF65-F5344CB8AC3E}">
        <p14:creationId xmlns:p14="http://schemas.microsoft.com/office/powerpoint/2010/main" val="1889319924"/>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Azure Sentinel - Incidents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TODO</a:t>
            </a:r>
            <a:endParaRPr lang="en-US" sz="1800" dirty="0">
              <a:ln w="3175">
                <a:noFill/>
              </a:ln>
              <a:cs typeface="Segoe UI Semibold"/>
            </a:endParaRPr>
          </a:p>
        </p:txBody>
      </p:sp>
    </p:spTree>
    <p:extLst>
      <p:ext uri="{BB962C8B-B14F-4D97-AF65-F5344CB8AC3E}">
        <p14:creationId xmlns:p14="http://schemas.microsoft.com/office/powerpoint/2010/main" val="2355203861"/>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Azure Sentinel - Workbooks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1385888"/>
            <a:ext cx="3831250" cy="4986337"/>
          </a:xfrm>
        </p:spPr>
        <p:txBody>
          <a:bodyPr/>
          <a:lstStyle/>
          <a:p>
            <a:pPr marL="285750" lvl="0" indent="-285750" defTabSz="797968">
              <a:spcBef>
                <a:spcPct val="0"/>
              </a:spcBef>
              <a:spcAft>
                <a:spcPts val="800"/>
              </a:spcAft>
              <a:buFont typeface="Arial" panose="020B0604020202020204" pitchFamily="34" charset="0"/>
              <a:buChar char="•"/>
              <a:defRPr/>
            </a:pPr>
            <a:r>
              <a:rPr lang="en-US" dirty="0">
                <a:latin typeface="Segoe UI" panose="020B0502040204020203" pitchFamily="34" charset="0"/>
                <a:cs typeface="Segoe UI" panose="020B0502040204020203" pitchFamily="34" charset="0"/>
              </a:rPr>
              <a:t>Azure Sentinel integrates with Azure Monitor Workbooks</a:t>
            </a:r>
          </a:p>
          <a:p>
            <a:pPr marL="285750" lvl="0" indent="-285750" defTabSz="797968">
              <a:spcBef>
                <a:spcPct val="0"/>
              </a:spcBef>
              <a:spcAft>
                <a:spcPts val="800"/>
              </a:spcAft>
              <a:buFont typeface="Arial" panose="020B0604020202020204" pitchFamily="34" charset="0"/>
              <a:buChar char="•"/>
              <a:defRPr/>
            </a:pPr>
            <a:r>
              <a:rPr lang="en-US" dirty="0">
                <a:latin typeface="Segoe UI" panose="020B0502040204020203" pitchFamily="34" charset="0"/>
                <a:cs typeface="Segoe UI" panose="020B0502040204020203" pitchFamily="34" charset="0"/>
              </a:rPr>
              <a:t>You can create Workbooks across your Data</a:t>
            </a:r>
          </a:p>
          <a:p>
            <a:pPr marL="285750" lvl="0" indent="-285750" defTabSz="797968">
              <a:spcBef>
                <a:spcPct val="0"/>
              </a:spcBef>
              <a:spcAft>
                <a:spcPts val="800"/>
              </a:spcAft>
              <a:buFont typeface="Arial" panose="020B0604020202020204" pitchFamily="34" charset="0"/>
              <a:buChar char="•"/>
              <a:defRPr/>
            </a:pPr>
            <a:r>
              <a:rPr lang="en-US" dirty="0">
                <a:latin typeface="Segoe UI" panose="020B0502040204020203" pitchFamily="34" charset="0"/>
                <a:cs typeface="Segoe UI" panose="020B0502040204020203" pitchFamily="34" charset="0"/>
              </a:rPr>
              <a:t>Azure Sentinel comes with Workbook templates to allow for quick insight gain right after connecting the data.</a:t>
            </a:r>
          </a:p>
          <a:p>
            <a:pPr lvl="0" defTabSz="797968">
              <a:spcBef>
                <a:spcPct val="0"/>
              </a:spcBef>
              <a:spcAft>
                <a:spcPts val="800"/>
              </a:spcAft>
              <a:defRPr/>
            </a:pPr>
            <a:endParaRPr lang="en-US" sz="1800" dirty="0">
              <a:ln w="3175">
                <a:noFill/>
              </a:ln>
              <a:cs typeface="Segoe UI Semibold"/>
            </a:endParaRPr>
          </a:p>
        </p:txBody>
      </p:sp>
      <p:pic>
        <p:nvPicPr>
          <p:cNvPr id="5" name="Picture 4">
            <a:extLst>
              <a:ext uri="{FF2B5EF4-FFF2-40B4-BE49-F238E27FC236}">
                <a16:creationId xmlns:a16="http://schemas.microsoft.com/office/drawing/2014/main" id="{270B8764-25DC-45F7-A49C-1C7E1AD48024}"/>
              </a:ext>
            </a:extLst>
          </p:cNvPr>
          <p:cNvPicPr>
            <a:picLocks noChangeAspect="1"/>
          </p:cNvPicPr>
          <p:nvPr/>
        </p:nvPicPr>
        <p:blipFill>
          <a:blip r:embed="rId3"/>
          <a:stretch>
            <a:fillRect/>
          </a:stretch>
        </p:blipFill>
        <p:spPr>
          <a:xfrm>
            <a:off x="4257675" y="1385888"/>
            <a:ext cx="7820025" cy="4350072"/>
          </a:xfrm>
          <a:prstGeom prst="rect">
            <a:avLst/>
          </a:prstGeom>
        </p:spPr>
      </p:pic>
    </p:spTree>
    <p:extLst>
      <p:ext uri="{BB962C8B-B14F-4D97-AF65-F5344CB8AC3E}">
        <p14:creationId xmlns:p14="http://schemas.microsoft.com/office/powerpoint/2010/main" val="636147248"/>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Azure Sentinel - Hunting</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TODO</a:t>
            </a:r>
            <a:endParaRPr lang="en-US" sz="1800" dirty="0">
              <a:ln w="3175">
                <a:noFill/>
              </a:ln>
              <a:cs typeface="Segoe UI Semibold"/>
            </a:endParaRPr>
          </a:p>
        </p:txBody>
      </p:sp>
    </p:spTree>
    <p:extLst>
      <p:ext uri="{BB962C8B-B14F-4D97-AF65-F5344CB8AC3E}">
        <p14:creationId xmlns:p14="http://schemas.microsoft.com/office/powerpoint/2010/main" val="1707179478"/>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Azure Sentinel - Notebooks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5523065"/>
          </a:xfrm>
        </p:spPr>
        <p:txBody>
          <a:bodyPr/>
          <a:lstStyle/>
          <a:p>
            <a:pPr lvl="0" algn="ctr" defTabSz="797968">
              <a:spcBef>
                <a:spcPct val="0"/>
              </a:spcBef>
              <a:spcAft>
                <a:spcPts val="800"/>
              </a:spcAft>
              <a:defRPr/>
            </a:pPr>
            <a:r>
              <a:rPr lang="en-US" dirty="0">
                <a:latin typeface="Segoe UI" panose="020B0502040204020203" pitchFamily="34" charset="0"/>
                <a:cs typeface="Segoe UI" panose="020B0502040204020203" pitchFamily="34" charset="0"/>
              </a:rPr>
              <a:t>Julia Python and R </a:t>
            </a:r>
            <a:r>
              <a:rPr lang="en-US" dirty="0">
                <a:latin typeface="Segoe UI" panose="020B0502040204020203" pitchFamily="34" charset="0"/>
                <a:cs typeface="Segoe UI" panose="020B0502040204020203" pitchFamily="34" charset="0"/>
                <a:sym typeface="Wingdings" panose="05000000000000000000" pitchFamily="2" charset="2"/>
              </a:rPr>
              <a:t> </a:t>
            </a:r>
            <a:r>
              <a:rPr lang="en-US" dirty="0" err="1">
                <a:latin typeface="Segoe UI" panose="020B0502040204020203" pitchFamily="34" charset="0"/>
                <a:cs typeface="Segoe UI" panose="020B0502040204020203" pitchFamily="34" charset="0"/>
                <a:sym typeface="Wingdings" panose="05000000000000000000" pitchFamily="2" charset="2"/>
              </a:rPr>
              <a:t>Jupyter</a:t>
            </a:r>
            <a:r>
              <a:rPr lang="en-US" dirty="0">
                <a:latin typeface="Segoe UI" panose="020B0502040204020203" pitchFamily="34" charset="0"/>
                <a:cs typeface="Segoe UI" panose="020B0502040204020203" pitchFamily="34" charset="0"/>
                <a:sym typeface="Wingdings" panose="05000000000000000000" pitchFamily="2" charset="2"/>
              </a:rPr>
              <a:t> Notebooks</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sym typeface="Wingdings" panose="05000000000000000000" pitchFamily="2" charset="2"/>
            </a:endParaRPr>
          </a:p>
          <a:p>
            <a:pPr marL="285750" lvl="0" indent="-285750" defTabSz="797968">
              <a:spcBef>
                <a:spcPct val="0"/>
              </a:spcBef>
              <a:spcAft>
                <a:spcPts val="800"/>
              </a:spcAft>
              <a:buFont typeface="Arial" panose="020B0604020202020204" pitchFamily="34" charset="0"/>
              <a:buChar char="•"/>
              <a:defRPr/>
            </a:pPr>
            <a:r>
              <a:rPr lang="en-US" sz="2000" dirty="0">
                <a:ln w="3175">
                  <a:noFill/>
                </a:ln>
                <a:latin typeface="Segoe UI" panose="020B0502040204020203" pitchFamily="34" charset="0"/>
                <a:cs typeface="Segoe UI" panose="020B0502040204020203" pitchFamily="34" charset="0"/>
                <a:sym typeface="Wingdings" panose="05000000000000000000" pitchFamily="2" charset="2"/>
              </a:rPr>
              <a:t>When to use Notebooks in Sentinel?</a:t>
            </a:r>
          </a:p>
          <a:p>
            <a:pPr marL="509761" lvl="1" indent="-285750" defTabSz="797968">
              <a:spcBef>
                <a:spcPct val="0"/>
              </a:spcBef>
              <a:spcAft>
                <a:spcPts val="800"/>
              </a:spcAft>
              <a:buFont typeface="Arial" panose="020B0604020202020204" pitchFamily="34" charset="0"/>
              <a:buChar char="•"/>
              <a:defRPr/>
            </a:pPr>
            <a:r>
              <a:rPr lang="en-US" sz="2400" dirty="0">
                <a:ln w="3175">
                  <a:noFill/>
                </a:ln>
                <a:latin typeface="Segoe UI" panose="020B0502040204020203" pitchFamily="34" charset="0"/>
                <a:cs typeface="Segoe UI" panose="020B0502040204020203" pitchFamily="34" charset="0"/>
                <a:sym typeface="Wingdings" panose="05000000000000000000" pitchFamily="2" charset="2"/>
              </a:rPr>
              <a:t>When triaging an incident in Azure Sentinel comes to a dead end.</a:t>
            </a:r>
          </a:p>
          <a:p>
            <a:pPr marL="509761" lvl="1" indent="-285750" defTabSz="797968">
              <a:spcBef>
                <a:spcPct val="0"/>
              </a:spcBef>
              <a:spcAft>
                <a:spcPts val="800"/>
              </a:spcAft>
              <a:buFont typeface="Arial" panose="020B0604020202020204" pitchFamily="34" charset="0"/>
              <a:buChar char="•"/>
              <a:defRPr/>
            </a:pPr>
            <a:r>
              <a:rPr lang="en-US" sz="2400" dirty="0">
                <a:ln w="3175">
                  <a:noFill/>
                </a:ln>
                <a:latin typeface="Segoe UI" panose="020B0502040204020203" pitchFamily="34" charset="0"/>
                <a:cs typeface="Segoe UI" panose="020B0502040204020203" pitchFamily="34" charset="0"/>
                <a:sym typeface="Wingdings" panose="05000000000000000000" pitchFamily="2" charset="2"/>
              </a:rPr>
              <a:t>Your investigation become significantly more complex</a:t>
            </a:r>
          </a:p>
          <a:p>
            <a:pPr marL="509761" lvl="1" indent="-285750" defTabSz="797968">
              <a:spcBef>
                <a:spcPct val="0"/>
              </a:spcBef>
              <a:spcAft>
                <a:spcPts val="800"/>
              </a:spcAft>
              <a:buFont typeface="Arial" panose="020B0604020202020204" pitchFamily="34" charset="0"/>
              <a:buChar char="•"/>
              <a:defRPr/>
            </a:pPr>
            <a:r>
              <a:rPr lang="en-US" sz="2400" dirty="0">
                <a:ln w="3175">
                  <a:noFill/>
                </a:ln>
                <a:cs typeface="Segoe UI Semibold"/>
              </a:rPr>
              <a:t>When automation ends and there is a need to find a needle in a haystack</a:t>
            </a:r>
          </a:p>
          <a:p>
            <a:pPr marL="509761" lvl="1" indent="-285750" defTabSz="797968">
              <a:spcBef>
                <a:spcPct val="0"/>
              </a:spcBef>
              <a:spcAft>
                <a:spcPts val="800"/>
              </a:spcAft>
              <a:buFont typeface="Arial" panose="020B0604020202020204" pitchFamily="34" charset="0"/>
              <a:buChar char="•"/>
              <a:defRPr/>
            </a:pPr>
            <a:r>
              <a:rPr lang="en-US" sz="2400" dirty="0">
                <a:ln w="3175">
                  <a:noFill/>
                </a:ln>
                <a:cs typeface="Segoe UI Semibold"/>
              </a:rPr>
              <a:t>Too much details to go through</a:t>
            </a:r>
          </a:p>
          <a:p>
            <a:pPr marL="509761" lvl="1" indent="-285750" defTabSz="797968">
              <a:spcBef>
                <a:spcPct val="0"/>
              </a:spcBef>
              <a:spcAft>
                <a:spcPts val="800"/>
              </a:spcAft>
              <a:buFont typeface="Arial" panose="020B0604020202020204" pitchFamily="34" charset="0"/>
              <a:buChar char="•"/>
              <a:defRPr/>
            </a:pPr>
            <a:r>
              <a:rPr lang="en-US" sz="2400" dirty="0">
                <a:ln w="3175">
                  <a:noFill/>
                </a:ln>
                <a:cs typeface="Segoe UI Semibold"/>
              </a:rPr>
              <a:t>Need persistence to pass results to the next analyst</a:t>
            </a:r>
          </a:p>
          <a:p>
            <a:pPr marL="509761" lvl="1" indent="-285750" defTabSz="797968">
              <a:spcBef>
                <a:spcPct val="0"/>
              </a:spcBef>
              <a:spcAft>
                <a:spcPts val="800"/>
              </a:spcAft>
              <a:buFont typeface="Arial" panose="020B0604020202020204" pitchFamily="34" charset="0"/>
              <a:buChar char="•"/>
              <a:defRPr/>
            </a:pPr>
            <a:r>
              <a:rPr lang="en-US" sz="2400" dirty="0">
                <a:ln w="3175">
                  <a:noFill/>
                </a:ln>
                <a:cs typeface="Segoe UI Semibold"/>
              </a:rPr>
              <a:t>KQL is no longer cutting it</a:t>
            </a:r>
          </a:p>
          <a:p>
            <a:pPr marL="509761" lvl="1" indent="-285750" defTabSz="797968">
              <a:spcBef>
                <a:spcPct val="0"/>
              </a:spcBef>
              <a:spcAft>
                <a:spcPts val="800"/>
              </a:spcAft>
              <a:buFont typeface="Arial" panose="020B0604020202020204" pitchFamily="34" charset="0"/>
              <a:buChar char="•"/>
              <a:defRPr/>
            </a:pPr>
            <a:r>
              <a:rPr lang="en-US" sz="2400" dirty="0">
                <a:ln w="3175">
                  <a:noFill/>
                </a:ln>
                <a:cs typeface="Segoe UI Semibold"/>
              </a:rPr>
              <a:t>Need to integrate with external data (</a:t>
            </a:r>
            <a:r>
              <a:rPr lang="en-US" sz="2400" dirty="0" err="1">
                <a:ln w="3175">
                  <a:noFill/>
                </a:ln>
                <a:cs typeface="Segoe UI Semibold"/>
              </a:rPr>
              <a:t>WhoIs</a:t>
            </a:r>
            <a:r>
              <a:rPr lang="en-US" sz="2400" dirty="0">
                <a:ln w="3175">
                  <a:noFill/>
                </a:ln>
                <a:cs typeface="Segoe UI Semibold"/>
              </a:rPr>
              <a:t>, </a:t>
            </a:r>
            <a:r>
              <a:rPr lang="en-US" sz="2400" dirty="0" err="1">
                <a:ln w="3175">
                  <a:noFill/>
                </a:ln>
                <a:cs typeface="Segoe UI Semibold"/>
              </a:rPr>
              <a:t>GeoIP</a:t>
            </a:r>
            <a:r>
              <a:rPr lang="en-US" sz="2400" dirty="0">
                <a:ln w="3175">
                  <a:noFill/>
                </a:ln>
                <a:cs typeface="Segoe UI Semibold"/>
              </a:rPr>
              <a:t>, </a:t>
            </a:r>
            <a:r>
              <a:rPr lang="en-US" sz="2400" dirty="0" err="1">
                <a:ln w="3175">
                  <a:noFill/>
                </a:ln>
                <a:cs typeface="Segoe UI Semibold"/>
              </a:rPr>
              <a:t>etc</a:t>
            </a:r>
            <a:r>
              <a:rPr lang="en-US" sz="2400" dirty="0">
                <a:ln w="3175">
                  <a:noFill/>
                </a:ln>
                <a:cs typeface="Segoe UI Semibold"/>
              </a:rPr>
              <a:t>…) not stored in the workspace</a:t>
            </a:r>
          </a:p>
          <a:p>
            <a:pPr marL="509761" lvl="1" indent="-285750" defTabSz="797968">
              <a:spcBef>
                <a:spcPct val="0"/>
              </a:spcBef>
              <a:spcAft>
                <a:spcPts val="800"/>
              </a:spcAft>
              <a:buFont typeface="Arial" panose="020B0604020202020204" pitchFamily="34" charset="0"/>
              <a:buChar char="•"/>
              <a:defRPr/>
            </a:pPr>
            <a:r>
              <a:rPr lang="en-US" sz="2400" dirty="0">
                <a:ln w="3175">
                  <a:noFill/>
                </a:ln>
                <a:cs typeface="Segoe UI Semibold"/>
              </a:rPr>
              <a:t>Need for ML and visualizations available already in the form of 1000s of libraries and packages.</a:t>
            </a:r>
          </a:p>
        </p:txBody>
      </p:sp>
      <p:pic>
        <p:nvPicPr>
          <p:cNvPr id="4098" name="Picture 2" descr="Project Jupyter - Wikipedia">
            <a:extLst>
              <a:ext uri="{FF2B5EF4-FFF2-40B4-BE49-F238E27FC236}">
                <a16:creationId xmlns:a16="http://schemas.microsoft.com/office/drawing/2014/main" id="{26AA5A91-5660-4EBF-B1B7-16560FC4B6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69071" y="271945"/>
            <a:ext cx="1355090" cy="157069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Azure Sentinel – Cloud-native SIEM Solution | Microsoft Azure">
            <a:extLst>
              <a:ext uri="{FF2B5EF4-FFF2-40B4-BE49-F238E27FC236}">
                <a16:creationId xmlns:a16="http://schemas.microsoft.com/office/drawing/2014/main" id="{4FB42FCA-DD8F-4104-B90C-F3E81A2B12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46616" y="279819"/>
            <a:ext cx="3218634" cy="16897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4331404"/>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083083" cy="758022"/>
          </a:xfrm>
        </p:spPr>
        <p:txBody>
          <a:bodyPr/>
          <a:lstStyle/>
          <a:p>
            <a:r>
              <a:rPr lang="en-US" dirty="0"/>
              <a:t>Azure Sentinel – Notebooks …</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334985" y="1462027"/>
            <a:ext cx="10322440" cy="1156805"/>
          </a:xfrm>
        </p:spPr>
        <p:txBody>
          <a:bodyPr/>
          <a:lstStyle/>
          <a:p>
            <a:pPr marL="285750" lvl="0" indent="-285750" defTabSz="797968">
              <a:spcBef>
                <a:spcPct val="0"/>
              </a:spcBef>
              <a:spcAft>
                <a:spcPts val="800"/>
              </a:spcAft>
              <a:buFont typeface="Arial" panose="020B0604020202020204" pitchFamily="34" charset="0"/>
              <a:buChar char="•"/>
              <a:defRPr/>
            </a:pPr>
            <a:r>
              <a:rPr lang="en-US" sz="2000" dirty="0">
                <a:ln w="3175">
                  <a:noFill/>
                </a:ln>
                <a:latin typeface="Segoe UI" panose="020B0502040204020203" pitchFamily="34" charset="0"/>
                <a:cs typeface="Segoe UI" panose="020B0502040204020203" pitchFamily="34" charset="0"/>
                <a:sym typeface="Wingdings" panose="05000000000000000000" pitchFamily="2" charset="2"/>
              </a:rPr>
              <a:t>You can use Visual Studio Code to develop your Notebooks.</a:t>
            </a:r>
          </a:p>
          <a:p>
            <a:pPr marL="285750" lvl="0" indent="-285750" defTabSz="797968">
              <a:spcBef>
                <a:spcPct val="0"/>
              </a:spcBef>
              <a:spcAft>
                <a:spcPts val="800"/>
              </a:spcAft>
              <a:buFont typeface="Arial" panose="020B0604020202020204" pitchFamily="34" charset="0"/>
              <a:buChar char="•"/>
              <a:defRPr/>
            </a:pPr>
            <a:r>
              <a:rPr lang="en-US" sz="2000" dirty="0">
                <a:ln w="3175">
                  <a:noFill/>
                </a:ln>
                <a:latin typeface="Segoe UI" panose="020B0502040204020203" pitchFamily="34" charset="0"/>
                <a:cs typeface="Segoe UI" panose="020B0502040204020203" pitchFamily="34" charset="0"/>
                <a:sym typeface="Wingdings" panose="05000000000000000000" pitchFamily="2" charset="2"/>
              </a:rPr>
              <a:t>You can use a Local Docker Container to developer locally disconnected.</a:t>
            </a:r>
          </a:p>
          <a:p>
            <a:pPr marL="285750" lvl="0" indent="-285750" defTabSz="797968">
              <a:spcBef>
                <a:spcPct val="0"/>
              </a:spcBef>
              <a:spcAft>
                <a:spcPts val="800"/>
              </a:spcAft>
              <a:buFont typeface="Arial" panose="020B0604020202020204" pitchFamily="34" charset="0"/>
              <a:buChar char="•"/>
              <a:defRPr/>
            </a:pPr>
            <a:endParaRPr lang="en-US" sz="2400" dirty="0">
              <a:ln w="3175">
                <a:noFill/>
              </a:ln>
              <a:cs typeface="Segoe UI Semibold"/>
            </a:endParaRPr>
          </a:p>
        </p:txBody>
      </p:sp>
      <p:pic>
        <p:nvPicPr>
          <p:cNvPr id="4098" name="Picture 2" descr="Project Jupyter - Wikipedia">
            <a:extLst>
              <a:ext uri="{FF2B5EF4-FFF2-40B4-BE49-F238E27FC236}">
                <a16:creationId xmlns:a16="http://schemas.microsoft.com/office/drawing/2014/main" id="{26AA5A91-5660-4EBF-B1B7-16560FC4B6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69071" y="271945"/>
            <a:ext cx="1355090" cy="157069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Azure Sentinel – Cloud-native SIEM Solution | Microsoft Azure">
            <a:extLst>
              <a:ext uri="{FF2B5EF4-FFF2-40B4-BE49-F238E27FC236}">
                <a16:creationId xmlns:a16="http://schemas.microsoft.com/office/drawing/2014/main" id="{4FB42FCA-DD8F-4104-B90C-F3E81A2B12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46616" y="279819"/>
            <a:ext cx="3218634" cy="168978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399CC37A-E6D2-449F-ADD4-03E9686B94EC}"/>
              </a:ext>
            </a:extLst>
          </p:cNvPr>
          <p:cNvPicPr>
            <a:picLocks noChangeAspect="1"/>
          </p:cNvPicPr>
          <p:nvPr/>
        </p:nvPicPr>
        <p:blipFill>
          <a:blip r:embed="rId5"/>
          <a:stretch>
            <a:fillRect/>
          </a:stretch>
        </p:blipFill>
        <p:spPr>
          <a:xfrm>
            <a:off x="1534575" y="2380343"/>
            <a:ext cx="8400000" cy="1428571"/>
          </a:xfrm>
          <a:prstGeom prst="rect">
            <a:avLst/>
          </a:prstGeom>
        </p:spPr>
      </p:pic>
      <p:pic>
        <p:nvPicPr>
          <p:cNvPr id="7" name="Picture 6">
            <a:extLst>
              <a:ext uri="{FF2B5EF4-FFF2-40B4-BE49-F238E27FC236}">
                <a16:creationId xmlns:a16="http://schemas.microsoft.com/office/drawing/2014/main" id="{8D2846C6-C0DA-4FE4-AF8A-2104064DA97A}"/>
              </a:ext>
            </a:extLst>
          </p:cNvPr>
          <p:cNvPicPr>
            <a:picLocks noChangeAspect="1"/>
          </p:cNvPicPr>
          <p:nvPr/>
        </p:nvPicPr>
        <p:blipFill>
          <a:blip r:embed="rId6"/>
          <a:stretch>
            <a:fillRect/>
          </a:stretch>
        </p:blipFill>
        <p:spPr>
          <a:xfrm>
            <a:off x="1592182" y="4005497"/>
            <a:ext cx="8429565" cy="1390476"/>
          </a:xfrm>
          <a:prstGeom prst="rect">
            <a:avLst/>
          </a:prstGeom>
        </p:spPr>
      </p:pic>
      <p:sp>
        <p:nvSpPr>
          <p:cNvPr id="10" name="Text Placeholder 3">
            <a:extLst>
              <a:ext uri="{FF2B5EF4-FFF2-40B4-BE49-F238E27FC236}">
                <a16:creationId xmlns:a16="http://schemas.microsoft.com/office/drawing/2014/main" id="{1862E8D3-0BE8-4658-9840-4CEEF8DF4D4E}"/>
              </a:ext>
            </a:extLst>
          </p:cNvPr>
          <p:cNvSpPr txBox="1">
            <a:spLocks/>
          </p:cNvSpPr>
          <p:nvPr/>
        </p:nvSpPr>
        <p:spPr>
          <a:xfrm>
            <a:off x="426426" y="5726430"/>
            <a:ext cx="10322440" cy="920502"/>
          </a:xfrm>
          <a:prstGeom prst="rect">
            <a:avLst/>
          </a:prstGeom>
        </p:spPr>
        <p:txBody>
          <a:bodyPr vert="horz" wrap="square" lIns="0" tIns="0" rIns="0" bIns="0" rtlCol="0">
            <a:noAutofit/>
          </a:bodyPr>
          <a:lstStyle>
            <a:lvl1pPr marL="0" marR="0" indent="0" algn="l" defTabSz="914016"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kern="1200" spc="0" baseline="0">
                <a:solidFill>
                  <a:srgbClr val="000000"/>
                </a:solidFill>
                <a:latin typeface="+mn-lt"/>
                <a:ea typeface="+mn-ea"/>
                <a:cs typeface="Segoe UI Semilight" panose="020B0402040204020203" pitchFamily="34" charset="0"/>
              </a:defRPr>
            </a:lvl1pPr>
            <a:lvl2pPr marL="224011" marR="0" indent="0" algn="l" defTabSz="914016" rtl="0" eaLnBrk="1" fontAlgn="auto" latinLnBrk="0" hangingPunct="1">
              <a:lnSpc>
                <a:spcPct val="90000"/>
              </a:lnSpc>
              <a:spcBef>
                <a:spcPct val="20000"/>
              </a:spcBef>
              <a:spcAft>
                <a:spcPts val="0"/>
              </a:spcAft>
              <a:buClrTx/>
              <a:buSzPct val="90000"/>
              <a:buFont typeface="Wingdings" panose="05000000000000000000" pitchFamily="2" charset="2"/>
              <a:buNone/>
              <a:tabLst/>
              <a:defRPr sz="1961" kern="1200" spc="0" baseline="0">
                <a:gradFill>
                  <a:gsLst>
                    <a:gs pos="1250">
                      <a:schemeClr val="tx1"/>
                    </a:gs>
                    <a:gs pos="100000">
                      <a:schemeClr val="tx1"/>
                    </a:gs>
                  </a:gsLst>
                  <a:lin ang="5400000" scaled="0"/>
                </a:gradFill>
                <a:latin typeface="+mn-lt"/>
                <a:ea typeface="+mn-ea"/>
                <a:cs typeface="+mn-cs"/>
              </a:defRPr>
            </a:lvl2pPr>
            <a:lvl3pPr marL="448021"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568" kern="1200" spc="0" baseline="0">
                <a:gradFill>
                  <a:gsLst>
                    <a:gs pos="1250">
                      <a:schemeClr val="tx1"/>
                    </a:gs>
                    <a:gs pos="100000">
                      <a:schemeClr val="tx1"/>
                    </a:gs>
                  </a:gsLst>
                  <a:lin ang="5400000" scaled="0"/>
                </a:gradFill>
                <a:latin typeface="+mn-lt"/>
                <a:ea typeface="+mn-ea"/>
                <a:cs typeface="+mn-cs"/>
              </a:defRPr>
            </a:lvl3pPr>
            <a:lvl4pPr marL="672032"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372" kern="1200" spc="0" baseline="0">
                <a:gradFill>
                  <a:gsLst>
                    <a:gs pos="1250">
                      <a:schemeClr val="tx1"/>
                    </a:gs>
                    <a:gs pos="100000">
                      <a:schemeClr val="tx1"/>
                    </a:gs>
                  </a:gsLst>
                  <a:lin ang="5400000" scaled="0"/>
                </a:gradFill>
                <a:latin typeface="+mn-lt"/>
                <a:ea typeface="+mn-ea"/>
                <a:cs typeface="+mn-cs"/>
              </a:defRPr>
            </a:lvl4pPr>
            <a:lvl5pPr marL="896042"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indent="-285750" defTabSz="797968">
              <a:spcBef>
                <a:spcPct val="0"/>
              </a:spcBef>
              <a:spcAft>
                <a:spcPts val="800"/>
              </a:spcAft>
              <a:buFont typeface="Arial" panose="020B0604020202020204" pitchFamily="34" charset="0"/>
              <a:buChar char="•"/>
              <a:defRPr/>
            </a:pPr>
            <a:r>
              <a:rPr lang="en-US" sz="2000" dirty="0">
                <a:ln w="3175">
                  <a:noFill/>
                </a:ln>
                <a:latin typeface="Segoe UI" panose="020B0502040204020203" pitchFamily="34" charset="0"/>
                <a:cs typeface="Segoe UI" panose="020B0502040204020203" pitchFamily="34" charset="0"/>
                <a:sym typeface="Wingdings" panose="05000000000000000000" pitchFamily="2" charset="2"/>
              </a:rPr>
              <a:t>You can use %</a:t>
            </a:r>
            <a:r>
              <a:rPr lang="en-US" sz="2000" dirty="0" err="1">
                <a:ln w="3175">
                  <a:noFill/>
                </a:ln>
                <a:latin typeface="Segoe UI" panose="020B0502040204020203" pitchFamily="34" charset="0"/>
                <a:cs typeface="Segoe UI" panose="020B0502040204020203" pitchFamily="34" charset="0"/>
                <a:sym typeface="Wingdings" panose="05000000000000000000" pitchFamily="2" charset="2"/>
              </a:rPr>
              <a:t>kql</a:t>
            </a:r>
            <a:r>
              <a:rPr lang="en-US" sz="2000" dirty="0">
                <a:ln w="3175">
                  <a:noFill/>
                </a:ln>
                <a:latin typeface="Segoe UI" panose="020B0502040204020203" pitchFamily="34" charset="0"/>
                <a:cs typeface="Segoe UI" panose="020B0502040204020203" pitchFamily="34" charset="0"/>
                <a:sym typeface="Wingdings" panose="05000000000000000000" pitchFamily="2" charset="2"/>
              </a:rPr>
              <a:t> as a magic command to continue using your queries in the notebooks</a:t>
            </a:r>
            <a:endParaRPr lang="en-US" dirty="0">
              <a:ln w="3175">
                <a:noFill/>
              </a:ln>
              <a:cs typeface="Segoe UI Semibold"/>
            </a:endParaRPr>
          </a:p>
        </p:txBody>
      </p:sp>
    </p:spTree>
    <p:extLst>
      <p:ext uri="{BB962C8B-B14F-4D97-AF65-F5344CB8AC3E}">
        <p14:creationId xmlns:p14="http://schemas.microsoft.com/office/powerpoint/2010/main" val="31876274"/>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083083" cy="758022"/>
          </a:xfrm>
        </p:spPr>
        <p:txBody>
          <a:bodyPr/>
          <a:lstStyle/>
          <a:p>
            <a:r>
              <a:rPr lang="en-US" dirty="0"/>
              <a:t>Azure Sentinel – Notebooks …</a:t>
            </a:r>
          </a:p>
        </p:txBody>
      </p:sp>
      <p:pic>
        <p:nvPicPr>
          <p:cNvPr id="4098" name="Picture 2" descr="Project Jupyter - Wikipedia">
            <a:extLst>
              <a:ext uri="{FF2B5EF4-FFF2-40B4-BE49-F238E27FC236}">
                <a16:creationId xmlns:a16="http://schemas.microsoft.com/office/drawing/2014/main" id="{26AA5A91-5660-4EBF-B1B7-16560FC4B6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69071" y="271945"/>
            <a:ext cx="1355090" cy="157069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Azure Sentinel – Cloud-native SIEM Solution | Microsoft Azure">
            <a:extLst>
              <a:ext uri="{FF2B5EF4-FFF2-40B4-BE49-F238E27FC236}">
                <a16:creationId xmlns:a16="http://schemas.microsoft.com/office/drawing/2014/main" id="{4FB42FCA-DD8F-4104-B90C-F3E81A2B12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46616" y="279819"/>
            <a:ext cx="3218634" cy="1689783"/>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EC4A3BEF-FA2A-4354-B8E0-F6791E3CC876}"/>
              </a:ext>
            </a:extLst>
          </p:cNvPr>
          <p:cNvPicPr>
            <a:picLocks noChangeAspect="1"/>
          </p:cNvPicPr>
          <p:nvPr/>
        </p:nvPicPr>
        <p:blipFill>
          <a:blip r:embed="rId5"/>
          <a:stretch>
            <a:fillRect/>
          </a:stretch>
        </p:blipFill>
        <p:spPr>
          <a:xfrm>
            <a:off x="1086521" y="1057293"/>
            <a:ext cx="7643778" cy="5678066"/>
          </a:xfrm>
          <a:prstGeom prst="rect">
            <a:avLst/>
          </a:prstGeom>
        </p:spPr>
      </p:pic>
    </p:spTree>
    <p:extLst>
      <p:ext uri="{BB962C8B-B14F-4D97-AF65-F5344CB8AC3E}">
        <p14:creationId xmlns:p14="http://schemas.microsoft.com/office/powerpoint/2010/main" val="2341630124"/>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083083" cy="758022"/>
          </a:xfrm>
        </p:spPr>
        <p:txBody>
          <a:bodyPr/>
          <a:lstStyle/>
          <a:p>
            <a:r>
              <a:rPr lang="en-US" dirty="0"/>
              <a:t>Azure Sentinel – Notebooks …</a:t>
            </a:r>
          </a:p>
        </p:txBody>
      </p:sp>
      <p:pic>
        <p:nvPicPr>
          <p:cNvPr id="4098" name="Picture 2" descr="Project Jupyter - Wikipedia">
            <a:extLst>
              <a:ext uri="{FF2B5EF4-FFF2-40B4-BE49-F238E27FC236}">
                <a16:creationId xmlns:a16="http://schemas.microsoft.com/office/drawing/2014/main" id="{26AA5A91-5660-4EBF-B1B7-16560FC4B6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69071" y="271945"/>
            <a:ext cx="1355090" cy="157069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Azure Sentinel – Cloud-native SIEM Solution | Microsoft Azure">
            <a:extLst>
              <a:ext uri="{FF2B5EF4-FFF2-40B4-BE49-F238E27FC236}">
                <a16:creationId xmlns:a16="http://schemas.microsoft.com/office/drawing/2014/main" id="{4FB42FCA-DD8F-4104-B90C-F3E81A2B12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46616" y="279819"/>
            <a:ext cx="3218634" cy="168978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E23AFC7C-F507-4AEF-A3BE-E289971634F1}"/>
              </a:ext>
            </a:extLst>
          </p:cNvPr>
          <p:cNvPicPr>
            <a:picLocks noChangeAspect="1"/>
          </p:cNvPicPr>
          <p:nvPr/>
        </p:nvPicPr>
        <p:blipFill>
          <a:blip r:embed="rId5"/>
          <a:stretch>
            <a:fillRect/>
          </a:stretch>
        </p:blipFill>
        <p:spPr>
          <a:xfrm>
            <a:off x="168910" y="1969602"/>
            <a:ext cx="10748962" cy="4764799"/>
          </a:xfrm>
          <a:prstGeom prst="rect">
            <a:avLst/>
          </a:prstGeom>
        </p:spPr>
      </p:pic>
    </p:spTree>
    <p:extLst>
      <p:ext uri="{BB962C8B-B14F-4D97-AF65-F5344CB8AC3E}">
        <p14:creationId xmlns:p14="http://schemas.microsoft.com/office/powerpoint/2010/main" val="3480657804"/>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604652" cy="758022"/>
          </a:xfrm>
        </p:spPr>
        <p:txBody>
          <a:bodyPr/>
          <a:lstStyle/>
          <a:p>
            <a:r>
              <a:rPr lang="en-US" dirty="0"/>
              <a:t>Azure Sentinel – Entity Behavior</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TODO</a:t>
            </a:r>
            <a:endParaRPr lang="en-US" sz="1800" dirty="0">
              <a:ln w="3175">
                <a:noFill/>
              </a:ln>
              <a:cs typeface="Segoe UI Semibold"/>
            </a:endParaRPr>
          </a:p>
        </p:txBody>
      </p:sp>
    </p:spTree>
    <p:extLst>
      <p:ext uri="{BB962C8B-B14F-4D97-AF65-F5344CB8AC3E}">
        <p14:creationId xmlns:p14="http://schemas.microsoft.com/office/powerpoint/2010/main" val="2318006375"/>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27A9985-64CD-4226-964D-0DDC962D62FE}"/>
              </a:ext>
            </a:extLst>
          </p:cNvPr>
          <p:cNvSpPr txBox="1"/>
          <p:nvPr/>
        </p:nvSpPr>
        <p:spPr>
          <a:xfrm>
            <a:off x="403058" y="69088"/>
            <a:ext cx="4135606" cy="778574"/>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3530" b="0" i="0" u="none" strike="noStrike" kern="1200" cap="none" spc="0" normalizeH="0" baseline="0" noProof="0" dirty="0">
                <a:ln>
                  <a:noFill/>
                </a:ln>
                <a:solidFill>
                  <a:srgbClr val="32145A"/>
                </a:solidFill>
                <a:effectLst/>
                <a:uLnTx/>
                <a:uFillTx/>
                <a:latin typeface="Segoe UI Semibold"/>
                <a:ea typeface="+mn-ea"/>
                <a:cs typeface="+mn-cs"/>
              </a:rPr>
              <a:t>A look into Day 2</a:t>
            </a:r>
          </a:p>
        </p:txBody>
      </p:sp>
      <p:graphicFrame>
        <p:nvGraphicFramePr>
          <p:cNvPr id="5" name="Table 11">
            <a:extLst>
              <a:ext uri="{FF2B5EF4-FFF2-40B4-BE49-F238E27FC236}">
                <a16:creationId xmlns:a16="http://schemas.microsoft.com/office/drawing/2014/main" id="{63B56D33-F3BE-4FB3-A4F4-97D478A46F66}"/>
              </a:ext>
            </a:extLst>
          </p:cNvPr>
          <p:cNvGraphicFramePr>
            <a:graphicFrameLocks noGrp="1"/>
          </p:cNvGraphicFramePr>
          <p:nvPr>
            <p:extLst>
              <p:ext uri="{D42A27DB-BD31-4B8C-83A1-F6EECF244321}">
                <p14:modId xmlns:p14="http://schemas.microsoft.com/office/powerpoint/2010/main" val="3959908026"/>
              </p:ext>
            </p:extLst>
          </p:nvPr>
        </p:nvGraphicFramePr>
        <p:xfrm>
          <a:off x="1355355" y="942913"/>
          <a:ext cx="4740647" cy="5621395"/>
        </p:xfrm>
        <a:graphic>
          <a:graphicData uri="http://schemas.openxmlformats.org/drawingml/2006/table">
            <a:tbl>
              <a:tblPr firstRow="1" bandRow="1"/>
              <a:tblGrid>
                <a:gridCol w="282894">
                  <a:extLst>
                    <a:ext uri="{9D8B030D-6E8A-4147-A177-3AD203B41FA5}">
                      <a16:colId xmlns:a16="http://schemas.microsoft.com/office/drawing/2014/main" val="2909524990"/>
                    </a:ext>
                  </a:extLst>
                </a:gridCol>
                <a:gridCol w="802787">
                  <a:extLst>
                    <a:ext uri="{9D8B030D-6E8A-4147-A177-3AD203B41FA5}">
                      <a16:colId xmlns:a16="http://schemas.microsoft.com/office/drawing/2014/main" val="2309314199"/>
                    </a:ext>
                  </a:extLst>
                </a:gridCol>
                <a:gridCol w="2588164">
                  <a:extLst>
                    <a:ext uri="{9D8B030D-6E8A-4147-A177-3AD203B41FA5}">
                      <a16:colId xmlns:a16="http://schemas.microsoft.com/office/drawing/2014/main" val="4046901895"/>
                    </a:ext>
                  </a:extLst>
                </a:gridCol>
                <a:gridCol w="1066802">
                  <a:extLst>
                    <a:ext uri="{9D8B030D-6E8A-4147-A177-3AD203B41FA5}">
                      <a16:colId xmlns:a16="http://schemas.microsoft.com/office/drawing/2014/main" val="2926309358"/>
                    </a:ext>
                  </a:extLst>
                </a:gridCol>
              </a:tblGrid>
              <a:tr h="432415">
                <a:tc rowSpan="3">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Kick-Off</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8:00-8:05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a:txBody>
                    <a:bodyPr/>
                    <a:lstStyle/>
                    <a:p>
                      <a:pPr marL="0" marR="0" algn="ctr" fontAlgn="ctr">
                        <a:lnSpc>
                          <a:spcPct val="107000"/>
                        </a:lnSpc>
                        <a:spcBef>
                          <a:spcPts val="0"/>
                        </a:spcBef>
                        <a:spcAft>
                          <a:spcPts val="0"/>
                        </a:spcAft>
                      </a:pPr>
                      <a:r>
                        <a:rPr lang="en-US" sz="1000" u="none" strike="noStrike" dirty="0">
                          <a:solidFill>
                            <a:schemeClr val="tx1"/>
                          </a:solidFill>
                          <a:effectLst/>
                        </a:rPr>
                        <a:t>Welcome</a:t>
                      </a:r>
                      <a:endParaRPr lang="en-US" sz="1000" b="0" i="0" u="none" strike="noStrike" dirty="0">
                        <a:solidFill>
                          <a:schemeClr val="tx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rowSpan="5">
                  <a:txBody>
                    <a:bodyPr/>
                    <a:lstStyle/>
                    <a:p>
                      <a:pPr marL="0" marR="0" algn="l" fontAlgn="ctr">
                        <a:lnSpc>
                          <a:spcPct val="107000"/>
                        </a:lnSpc>
                        <a:spcBef>
                          <a:spcPts val="0"/>
                        </a:spcBef>
                        <a:spcAft>
                          <a:spcPts val="0"/>
                        </a:spcAft>
                      </a:pPr>
                      <a:r>
                        <a:rPr lang="en-US" sz="1000" b="0" i="0" u="none" strike="noStrike" dirty="0">
                          <a:solidFill>
                            <a:schemeClr val="tx1"/>
                          </a:solidFill>
                          <a:effectLst/>
                          <a:latin typeface="+mn-lt"/>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mpd="sng">
                      <a:noFill/>
                      <a:prstDash val="soli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791238288"/>
                  </a:ext>
                </a:extLst>
              </a:tr>
              <a:tr h="432415">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8:05-8:30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cs typeface="Times New Roman" panose="02020603050405020304" pitchFamily="18" charset="0"/>
                        </a:rPr>
                        <a:t>Azure Sentinel</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591924777"/>
                  </a:ext>
                </a:extLst>
              </a:tr>
              <a:tr h="432415">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8:30-8:45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Demo Walkthrough</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2755605935"/>
                  </a:ext>
                </a:extLst>
              </a:tr>
              <a:tr h="432415">
                <a:tc rowSpan="5">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Ingest</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8:45-9:00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Break</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190498420"/>
                  </a:ext>
                </a:extLst>
              </a:tr>
              <a:tr h="432415">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9:00-10:00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Azure Sentinel</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279824163"/>
                  </a:ext>
                </a:extLst>
              </a:tr>
              <a:tr h="432415">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10:00-11:00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Activity: Data Lake Design &amp; Security Considerations</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rowSpan="3">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452610243"/>
                  </a:ext>
                </a:extLst>
              </a:tr>
              <a:tr h="432415">
                <a:tc vMerge="1">
                  <a:txBody>
                    <a:bodyPr/>
                    <a:lstStyle/>
                    <a:p>
                      <a:pPr marL="0" marR="0" algn="ctr">
                        <a:lnSpc>
                          <a:spcPct val="107000"/>
                        </a:lnSpc>
                        <a:spcBef>
                          <a:spcPts val="0"/>
                        </a:spcBef>
                        <a:spcAft>
                          <a:spcPts val="0"/>
                        </a:spcAft>
                      </a:pPr>
                      <a:endParaRPr lang="en-US" sz="10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11:00-11:15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Break</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vMerge="1">
                  <a:txBody>
                    <a:bodyPr/>
                    <a:lstStyle/>
                    <a:p>
                      <a:pPr marL="0" marR="0" algn="ctr" fontAlgn="ctr">
                        <a:lnSpc>
                          <a:spcPct val="107000"/>
                        </a:lnSpc>
                        <a:spcBef>
                          <a:spcPts val="0"/>
                        </a:spcBef>
                        <a:spcAft>
                          <a:spcPts val="0"/>
                        </a:spcAft>
                      </a:pPr>
                      <a:endParaRPr lang="en-US" sz="1000" b="0" i="0" u="none" strike="noStrike" dirty="0">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27881426"/>
                  </a:ext>
                </a:extLst>
              </a:tr>
              <a:tr h="432415">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11:15-12:00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Build Hands-on: </a:t>
                      </a:r>
                      <a:endParaRPr lang="en-US" sz="1000" b="0" i="0" u="none" strike="noStrike" dirty="0">
                        <a:solidFill>
                          <a:schemeClr val="bg1"/>
                        </a:solidFill>
                        <a:effectLst/>
                        <a:latin typeface="+mn-lt"/>
                      </a:endParaRPr>
                    </a:p>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Data Integration Part 1</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553931019"/>
                  </a:ext>
                </a:extLst>
              </a:tr>
              <a:tr h="432415">
                <a:tc rowSpan="5">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Transform</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12:00-1:00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Break</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rowSpan="3">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633297440"/>
                  </a:ext>
                </a:extLst>
              </a:tr>
              <a:tr h="432415">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1:00-1:30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Data Transformations</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45338612"/>
                  </a:ext>
                </a:extLst>
              </a:tr>
              <a:tr h="432415">
                <a:tc vMerge="1">
                  <a:txBody>
                    <a:bodyPr/>
                    <a:lstStyle/>
                    <a:p>
                      <a:pPr marL="0" marR="0" algn="ctr">
                        <a:lnSpc>
                          <a:spcPct val="107000"/>
                        </a:lnSpc>
                        <a:spcBef>
                          <a:spcPts val="0"/>
                        </a:spcBef>
                        <a:spcAft>
                          <a:spcPts val="0"/>
                        </a:spcAft>
                      </a:pPr>
                      <a:endParaRPr lang="en-US" sz="10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Segoe UI" panose="020B0502040204020203" pitchFamily="34" charset="0"/>
                        </a:rPr>
                        <a:t>1:30-2:00</a:t>
                      </a:r>
                      <a:endParaRPr lang="en-US" sz="11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Activity: Data Engineering Discussion</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14060379"/>
                  </a:ext>
                </a:extLst>
              </a:tr>
              <a:tr h="432415">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2:00-3:00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Build Hands-on: </a:t>
                      </a:r>
                      <a:endParaRPr lang="en-US" sz="1000" b="0" i="0" u="none" strike="noStrike" dirty="0">
                        <a:solidFill>
                          <a:schemeClr val="bg1"/>
                        </a:solidFill>
                        <a:effectLst/>
                        <a:latin typeface="+mn-lt"/>
                      </a:endParaRPr>
                    </a:p>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Data Integration Part 2</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4063039413"/>
                  </a:ext>
                </a:extLst>
              </a:tr>
              <a:tr h="432415">
                <a:tc vMerge="1">
                  <a:txBody>
                    <a:bodyPr/>
                    <a:lstStyle/>
                    <a:p>
                      <a:pPr marL="0" marR="0" algn="ctr">
                        <a:lnSpc>
                          <a:spcPct val="107000"/>
                        </a:lnSpc>
                        <a:spcBef>
                          <a:spcPts val="0"/>
                        </a:spcBef>
                        <a:spcAft>
                          <a:spcPts val="0"/>
                        </a:spcAft>
                      </a:pPr>
                      <a:endParaRPr lang="en-US" sz="10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F0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3:00-:15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Closing</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964641089"/>
                  </a:ext>
                </a:extLst>
              </a:tr>
            </a:tbl>
          </a:graphicData>
        </a:graphic>
      </p:graphicFrame>
      <p:sp>
        <p:nvSpPr>
          <p:cNvPr id="9" name="TextBox 8">
            <a:extLst>
              <a:ext uri="{FF2B5EF4-FFF2-40B4-BE49-F238E27FC236}">
                <a16:creationId xmlns:a16="http://schemas.microsoft.com/office/drawing/2014/main" id="{974C6E5C-549A-4B50-9F7B-BA101752E4F1}"/>
              </a:ext>
            </a:extLst>
          </p:cNvPr>
          <p:cNvSpPr txBox="1"/>
          <p:nvPr/>
        </p:nvSpPr>
        <p:spPr>
          <a:xfrm>
            <a:off x="6908075" y="942913"/>
            <a:ext cx="4467760" cy="163121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B4A0FF"/>
                </a:solidFill>
                <a:effectLst/>
                <a:uLnTx/>
                <a:uFillTx/>
                <a:latin typeface="Segoe UI"/>
                <a:ea typeface="+mn-ea"/>
                <a:cs typeface="+mn-cs"/>
              </a:rPr>
              <a:t>Today we will be learning and collaborating across three spaces: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Main call (this meeting)</a:t>
            </a:r>
          </a:p>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Table Group channel within the event Team</a:t>
            </a:r>
          </a:p>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CloudLabs Learner Portal &amp; Lab environment</a:t>
            </a:r>
          </a:p>
        </p:txBody>
      </p:sp>
      <p:grpSp>
        <p:nvGrpSpPr>
          <p:cNvPr id="29" name="Group 28">
            <a:extLst>
              <a:ext uri="{FF2B5EF4-FFF2-40B4-BE49-F238E27FC236}">
                <a16:creationId xmlns:a16="http://schemas.microsoft.com/office/drawing/2014/main" id="{2ADAE080-A3F9-401C-9FF1-9078FB62A588}"/>
              </a:ext>
            </a:extLst>
          </p:cNvPr>
          <p:cNvGrpSpPr/>
          <p:nvPr/>
        </p:nvGrpSpPr>
        <p:grpSpPr>
          <a:xfrm>
            <a:off x="6791856" y="6249548"/>
            <a:ext cx="4748210" cy="307777"/>
            <a:chOff x="6546323" y="6478152"/>
            <a:chExt cx="4748210" cy="307777"/>
          </a:xfrm>
        </p:grpSpPr>
        <p:grpSp>
          <p:nvGrpSpPr>
            <p:cNvPr id="25" name="Group 24">
              <a:extLst>
                <a:ext uri="{FF2B5EF4-FFF2-40B4-BE49-F238E27FC236}">
                  <a16:creationId xmlns:a16="http://schemas.microsoft.com/office/drawing/2014/main" id="{45126738-7537-4071-85B0-955E97D58D80}"/>
                </a:ext>
              </a:extLst>
            </p:cNvPr>
            <p:cNvGrpSpPr/>
            <p:nvPr/>
          </p:nvGrpSpPr>
          <p:grpSpPr>
            <a:xfrm>
              <a:off x="6546323" y="6478152"/>
              <a:ext cx="1065210" cy="307777"/>
              <a:chOff x="6546323" y="6478152"/>
              <a:chExt cx="1065210" cy="307777"/>
            </a:xfrm>
          </p:grpSpPr>
          <p:sp>
            <p:nvSpPr>
              <p:cNvPr id="11" name="Rectangle 10">
                <a:extLst>
                  <a:ext uri="{FF2B5EF4-FFF2-40B4-BE49-F238E27FC236}">
                    <a16:creationId xmlns:a16="http://schemas.microsoft.com/office/drawing/2014/main" id="{3EB28D6A-64FB-46F8-8E40-5813FC9FC5D4}"/>
                  </a:ext>
                </a:extLst>
              </p:cNvPr>
              <p:cNvSpPr/>
              <p:nvPr/>
            </p:nvSpPr>
            <p:spPr bwMode="auto">
              <a:xfrm>
                <a:off x="6546323" y="6564307"/>
                <a:ext cx="135467" cy="135467"/>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TextBox 17">
                <a:extLst>
                  <a:ext uri="{FF2B5EF4-FFF2-40B4-BE49-F238E27FC236}">
                    <a16:creationId xmlns:a16="http://schemas.microsoft.com/office/drawing/2014/main" id="{4E659A69-B062-47F2-8330-5C9B5A99AF68}"/>
                  </a:ext>
                </a:extLst>
              </p:cNvPr>
              <p:cNvSpPr txBox="1"/>
              <p:nvPr/>
            </p:nvSpPr>
            <p:spPr>
              <a:xfrm>
                <a:off x="6723328" y="6478152"/>
                <a:ext cx="888205"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Presentation/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Whole Group</a:t>
                </a:r>
              </a:p>
            </p:txBody>
          </p:sp>
        </p:grpSp>
        <p:grpSp>
          <p:nvGrpSpPr>
            <p:cNvPr id="26" name="Group 25">
              <a:extLst>
                <a:ext uri="{FF2B5EF4-FFF2-40B4-BE49-F238E27FC236}">
                  <a16:creationId xmlns:a16="http://schemas.microsoft.com/office/drawing/2014/main" id="{9B4A539F-F705-49BA-BB01-4D6C2E5870C5}"/>
                </a:ext>
              </a:extLst>
            </p:cNvPr>
            <p:cNvGrpSpPr/>
            <p:nvPr/>
          </p:nvGrpSpPr>
          <p:grpSpPr>
            <a:xfrm>
              <a:off x="7784444" y="6555096"/>
              <a:ext cx="597838" cy="153888"/>
              <a:chOff x="7873089" y="6555096"/>
              <a:chExt cx="597838" cy="153888"/>
            </a:xfrm>
          </p:grpSpPr>
          <p:sp>
            <p:nvSpPr>
              <p:cNvPr id="13" name="Rectangle 12">
                <a:extLst>
                  <a:ext uri="{FF2B5EF4-FFF2-40B4-BE49-F238E27FC236}">
                    <a16:creationId xmlns:a16="http://schemas.microsoft.com/office/drawing/2014/main" id="{BA48FF91-2931-4675-B66D-1B1B9A7E9C4A}"/>
                  </a:ext>
                </a:extLst>
              </p:cNvPr>
              <p:cNvSpPr/>
              <p:nvPr/>
            </p:nvSpPr>
            <p:spPr bwMode="auto">
              <a:xfrm>
                <a:off x="7873089" y="6564307"/>
                <a:ext cx="135467" cy="135467"/>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TextBox 19">
                <a:extLst>
                  <a:ext uri="{FF2B5EF4-FFF2-40B4-BE49-F238E27FC236}">
                    <a16:creationId xmlns:a16="http://schemas.microsoft.com/office/drawing/2014/main" id="{54CE08C5-3C48-4EF3-B5A7-919981FA2A0F}"/>
                  </a:ext>
                </a:extLst>
              </p:cNvPr>
              <p:cNvSpPr txBox="1"/>
              <p:nvPr/>
            </p:nvSpPr>
            <p:spPr>
              <a:xfrm>
                <a:off x="8050094" y="6555096"/>
                <a:ext cx="420833"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Lab</a:t>
                </a:r>
              </a:p>
            </p:txBody>
          </p:sp>
        </p:grpSp>
        <p:grpSp>
          <p:nvGrpSpPr>
            <p:cNvPr id="27" name="Group 26">
              <a:extLst>
                <a:ext uri="{FF2B5EF4-FFF2-40B4-BE49-F238E27FC236}">
                  <a16:creationId xmlns:a16="http://schemas.microsoft.com/office/drawing/2014/main" id="{64B28943-2F7B-4274-AF80-6508D6FC276D}"/>
                </a:ext>
              </a:extLst>
            </p:cNvPr>
            <p:cNvGrpSpPr/>
            <p:nvPr/>
          </p:nvGrpSpPr>
          <p:grpSpPr>
            <a:xfrm>
              <a:off x="8555193" y="6478152"/>
              <a:ext cx="1332848" cy="307777"/>
              <a:chOff x="9199855" y="6478152"/>
              <a:chExt cx="1332848" cy="307777"/>
            </a:xfrm>
          </p:grpSpPr>
          <p:sp>
            <p:nvSpPr>
              <p:cNvPr id="15" name="Rectangle 14">
                <a:extLst>
                  <a:ext uri="{FF2B5EF4-FFF2-40B4-BE49-F238E27FC236}">
                    <a16:creationId xmlns:a16="http://schemas.microsoft.com/office/drawing/2014/main" id="{42FCD398-DC8C-4A7C-BF13-925E957D826F}"/>
                  </a:ext>
                </a:extLst>
              </p:cNvPr>
              <p:cNvSpPr/>
              <p:nvPr/>
            </p:nvSpPr>
            <p:spPr bwMode="auto">
              <a:xfrm>
                <a:off x="9199855" y="6564307"/>
                <a:ext cx="135467" cy="135467"/>
              </a:xfrm>
              <a:prstGeom prst="rect">
                <a:avLst/>
              </a:prstGeom>
              <a:solidFill>
                <a:srgbClr val="B4A0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 name="TextBox 21">
                <a:extLst>
                  <a:ext uri="{FF2B5EF4-FFF2-40B4-BE49-F238E27FC236}">
                    <a16:creationId xmlns:a16="http://schemas.microsoft.com/office/drawing/2014/main" id="{66D1F93C-D79B-4C47-AAAE-044AFEA1E7AF}"/>
                  </a:ext>
                </a:extLst>
              </p:cNvPr>
              <p:cNvSpPr txBox="1"/>
              <p:nvPr/>
            </p:nvSpPr>
            <p:spPr>
              <a:xfrm>
                <a:off x="9376860" y="6478152"/>
                <a:ext cx="1155843"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 Discussion/ Group Work</a:t>
                </a:r>
              </a:p>
            </p:txBody>
          </p:sp>
        </p:grpSp>
        <p:grpSp>
          <p:nvGrpSpPr>
            <p:cNvPr id="28" name="Group 27">
              <a:extLst>
                <a:ext uri="{FF2B5EF4-FFF2-40B4-BE49-F238E27FC236}">
                  <a16:creationId xmlns:a16="http://schemas.microsoft.com/office/drawing/2014/main" id="{42EFE650-97C6-4086-A312-000757948175}"/>
                </a:ext>
              </a:extLst>
            </p:cNvPr>
            <p:cNvGrpSpPr/>
            <p:nvPr/>
          </p:nvGrpSpPr>
          <p:grpSpPr>
            <a:xfrm>
              <a:off x="10060953" y="6555096"/>
              <a:ext cx="1233580" cy="153888"/>
              <a:chOff x="10526621" y="6555096"/>
              <a:chExt cx="1233580" cy="153888"/>
            </a:xfrm>
          </p:grpSpPr>
          <p:sp>
            <p:nvSpPr>
              <p:cNvPr id="17" name="Rectangle 16">
                <a:extLst>
                  <a:ext uri="{FF2B5EF4-FFF2-40B4-BE49-F238E27FC236}">
                    <a16:creationId xmlns:a16="http://schemas.microsoft.com/office/drawing/2014/main" id="{7687D9ED-BAF1-49CF-9E70-4575D6A644A3}"/>
                  </a:ext>
                </a:extLst>
              </p:cNvPr>
              <p:cNvSpPr/>
              <p:nvPr/>
            </p:nvSpPr>
            <p:spPr bwMode="auto">
              <a:xfrm>
                <a:off x="10526621" y="6564307"/>
                <a:ext cx="135467" cy="135467"/>
              </a:xfrm>
              <a:prstGeom prst="rect">
                <a:avLst/>
              </a:prstGeom>
              <a:solidFill>
                <a:srgbClr val="FFF1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TextBox 23">
                <a:extLst>
                  <a:ext uri="{FF2B5EF4-FFF2-40B4-BE49-F238E27FC236}">
                    <a16:creationId xmlns:a16="http://schemas.microsoft.com/office/drawing/2014/main" id="{9FD0DFA3-93D6-4A5E-8E6D-9A16F687EEA0}"/>
                  </a:ext>
                </a:extLst>
              </p:cNvPr>
              <p:cNvSpPr txBox="1"/>
              <p:nvPr/>
            </p:nvSpPr>
            <p:spPr>
              <a:xfrm>
                <a:off x="10703627" y="6555096"/>
                <a:ext cx="1056574"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Announcements</a:t>
                </a:r>
              </a:p>
            </p:txBody>
          </p:sp>
        </p:grpSp>
      </p:grpSp>
    </p:spTree>
    <p:extLst>
      <p:ext uri="{BB962C8B-B14F-4D97-AF65-F5344CB8AC3E}">
        <p14:creationId xmlns:p14="http://schemas.microsoft.com/office/powerpoint/2010/main" val="3972912449"/>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Azure Sentinel – Threat Intelligence</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TODO</a:t>
            </a:r>
            <a:endParaRPr lang="en-US" sz="1800" dirty="0">
              <a:ln w="3175">
                <a:noFill/>
              </a:ln>
              <a:cs typeface="Segoe UI Semibold"/>
            </a:endParaRPr>
          </a:p>
        </p:txBody>
      </p:sp>
    </p:spTree>
    <p:extLst>
      <p:ext uri="{BB962C8B-B14F-4D97-AF65-F5344CB8AC3E}">
        <p14:creationId xmlns:p14="http://schemas.microsoft.com/office/powerpoint/2010/main" val="1036294705"/>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Azure Sentinel – Analytics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TODO</a:t>
            </a:r>
            <a:endParaRPr lang="en-US" sz="1800" dirty="0">
              <a:ln w="3175">
                <a:noFill/>
              </a:ln>
              <a:cs typeface="Segoe UI Semibold"/>
            </a:endParaRPr>
          </a:p>
        </p:txBody>
      </p:sp>
    </p:spTree>
    <p:extLst>
      <p:ext uri="{BB962C8B-B14F-4D97-AF65-F5344CB8AC3E}">
        <p14:creationId xmlns:p14="http://schemas.microsoft.com/office/powerpoint/2010/main" val="2311420822"/>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Azure Sentinel </a:t>
            </a:r>
            <a:r>
              <a:rPr lang="en-US"/>
              <a:t>– Automation</a:t>
            </a:r>
            <a:endParaRPr lang="en-US" dirty="0"/>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TODO</a:t>
            </a:r>
            <a:endParaRPr lang="en-US" sz="1800" dirty="0">
              <a:ln w="3175">
                <a:noFill/>
              </a:ln>
              <a:cs typeface="Segoe UI Semibold"/>
            </a:endParaRPr>
          </a:p>
        </p:txBody>
      </p:sp>
    </p:spTree>
    <p:extLst>
      <p:ext uri="{BB962C8B-B14F-4D97-AF65-F5344CB8AC3E}">
        <p14:creationId xmlns:p14="http://schemas.microsoft.com/office/powerpoint/2010/main" val="2736137437"/>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Azure Sentinel – SIEM Integration</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TODO</a:t>
            </a:r>
            <a:endParaRPr lang="en-US" sz="1800" dirty="0">
              <a:ln w="3175">
                <a:noFill/>
              </a:ln>
              <a:cs typeface="Segoe UI Semibold"/>
            </a:endParaRPr>
          </a:p>
        </p:txBody>
      </p:sp>
    </p:spTree>
    <p:extLst>
      <p:ext uri="{BB962C8B-B14F-4D97-AF65-F5344CB8AC3E}">
        <p14:creationId xmlns:p14="http://schemas.microsoft.com/office/powerpoint/2010/main" val="366625106"/>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Security Operations Center</a:t>
            </a:r>
          </a:p>
        </p:txBody>
      </p:sp>
    </p:spTree>
    <p:extLst>
      <p:ext uri="{BB962C8B-B14F-4D97-AF65-F5344CB8AC3E}">
        <p14:creationId xmlns:p14="http://schemas.microsoft.com/office/powerpoint/2010/main" val="6992054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Security Operations Center</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TODO</a:t>
            </a:r>
            <a:endParaRPr lang="en-US" sz="1800" dirty="0">
              <a:ln w="3175">
                <a:noFill/>
              </a:ln>
              <a:cs typeface="Segoe UI Semibold"/>
            </a:endParaRPr>
          </a:p>
        </p:txBody>
      </p:sp>
    </p:spTree>
    <p:extLst>
      <p:ext uri="{BB962C8B-B14F-4D97-AF65-F5344CB8AC3E}">
        <p14:creationId xmlns:p14="http://schemas.microsoft.com/office/powerpoint/2010/main" val="1484059306"/>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86EC9-54A6-4E5E-BC02-F5A97CA22B36}"/>
              </a:ext>
            </a:extLst>
          </p:cNvPr>
          <p:cNvSpPr txBox="1"/>
          <p:nvPr/>
        </p:nvSpPr>
        <p:spPr>
          <a:xfrm>
            <a:off x="6537911" y="-754803"/>
            <a:ext cx="5654090" cy="561211"/>
          </a:xfrm>
          <a:prstGeom prst="rect">
            <a:avLst/>
          </a:prstGeom>
          <a:solidFill>
            <a:srgbClr val="FF0066"/>
          </a:solidFill>
        </p:spPr>
        <p:txBody>
          <a:bodyPr wrap="square" lIns="179285" tIns="143428" rIns="179285" bIns="143428" rtlCol="0">
            <a:spAutoFit/>
          </a:bodyPr>
          <a:lstStyle/>
          <a:p>
            <a:pPr>
              <a:lnSpc>
                <a:spcPct val="90000"/>
              </a:lnSpc>
              <a:spcAft>
                <a:spcPts val="588"/>
              </a:spcAft>
            </a:pPr>
            <a:r>
              <a:rPr lang="en-US" sz="1961" dirty="0">
                <a:solidFill>
                  <a:schemeClr val="bg1"/>
                </a:solidFill>
              </a:rPr>
              <a:t>Thank You slide</a:t>
            </a:r>
          </a:p>
        </p:txBody>
      </p:sp>
      <p:sp>
        <p:nvSpPr>
          <p:cNvPr id="3" name="Title 2">
            <a:extLst>
              <a:ext uri="{FF2B5EF4-FFF2-40B4-BE49-F238E27FC236}">
                <a16:creationId xmlns:a16="http://schemas.microsoft.com/office/drawing/2014/main" id="{581BBE84-9D13-41FD-AB94-48384D386832}"/>
              </a:ext>
            </a:extLst>
          </p:cNvPr>
          <p:cNvSpPr txBox="1">
            <a:spLocks/>
          </p:cNvSpPr>
          <p:nvPr/>
        </p:nvSpPr>
        <p:spPr>
          <a:xfrm>
            <a:off x="493345" y="3035864"/>
            <a:ext cx="9144000" cy="498527"/>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dirty="0">
                <a:solidFill>
                  <a:schemeClr val="bg1"/>
                </a:solidFill>
              </a:rPr>
              <a:t>Break</a:t>
            </a:r>
          </a:p>
        </p:txBody>
      </p:sp>
    </p:spTree>
    <p:custDataLst>
      <p:tags r:id="rId1"/>
    </p:custDataLst>
    <p:extLst>
      <p:ext uri="{BB962C8B-B14F-4D97-AF65-F5344CB8AC3E}">
        <p14:creationId xmlns:p14="http://schemas.microsoft.com/office/powerpoint/2010/main" val="396992626"/>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11">
            <a:extLst>
              <a:ext uri="{FF2B5EF4-FFF2-40B4-BE49-F238E27FC236}">
                <a16:creationId xmlns:a16="http://schemas.microsoft.com/office/drawing/2014/main" id="{E1C30E8B-1559-440D-8608-EDDC70007ED3}"/>
              </a:ext>
            </a:extLst>
          </p:cNvPr>
          <p:cNvGraphicFramePr>
            <a:graphicFrameLocks noGrp="1"/>
          </p:cNvGraphicFramePr>
          <p:nvPr/>
        </p:nvGraphicFramePr>
        <p:xfrm>
          <a:off x="3885205" y="942913"/>
          <a:ext cx="4459530" cy="5621395"/>
        </p:xfrm>
        <a:graphic>
          <a:graphicData uri="http://schemas.openxmlformats.org/drawingml/2006/table">
            <a:tbl>
              <a:tblPr firstRow="1" bandRow="1"/>
              <a:tblGrid>
                <a:gridCol w="803107">
                  <a:extLst>
                    <a:ext uri="{9D8B030D-6E8A-4147-A177-3AD203B41FA5}">
                      <a16:colId xmlns:a16="http://schemas.microsoft.com/office/drawing/2014/main" val="2309314199"/>
                    </a:ext>
                  </a:extLst>
                </a:gridCol>
                <a:gridCol w="2589196">
                  <a:extLst>
                    <a:ext uri="{9D8B030D-6E8A-4147-A177-3AD203B41FA5}">
                      <a16:colId xmlns:a16="http://schemas.microsoft.com/office/drawing/2014/main" val="4046901895"/>
                    </a:ext>
                  </a:extLst>
                </a:gridCol>
                <a:gridCol w="1067227">
                  <a:extLst>
                    <a:ext uri="{9D8B030D-6E8A-4147-A177-3AD203B41FA5}">
                      <a16:colId xmlns:a16="http://schemas.microsoft.com/office/drawing/2014/main" val="2926309358"/>
                    </a:ext>
                  </a:extLst>
                </a:gridCol>
              </a:tblGrid>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7:00-7:05</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fontAlgn="ctr">
                        <a:lnSpc>
                          <a:spcPct val="107000"/>
                        </a:lnSpc>
                        <a:spcBef>
                          <a:spcPts val="0"/>
                        </a:spcBef>
                        <a:spcAft>
                          <a:spcPts val="0"/>
                        </a:spcAft>
                      </a:pPr>
                      <a:r>
                        <a:rPr lang="en-US" sz="800" u="none" strike="noStrike" dirty="0">
                          <a:solidFill>
                            <a:schemeClr val="tx1">
                              <a:lumMod val="50000"/>
                              <a:lumOff val="50000"/>
                            </a:schemeClr>
                          </a:solidFill>
                          <a:effectLst/>
                        </a:rPr>
                        <a:t>Welcome</a:t>
                      </a:r>
                      <a:endParaRPr lang="en-US" sz="8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rowSpan="5">
                  <a:txBody>
                    <a:bodyPr/>
                    <a:lstStyle/>
                    <a:p>
                      <a:pPr marL="0" marR="0" algn="l" fontAlgn="ctr">
                        <a:lnSpc>
                          <a:spcPct val="107000"/>
                        </a:lnSpc>
                        <a:spcBef>
                          <a:spcPts val="0"/>
                        </a:spcBef>
                        <a:spcAft>
                          <a:spcPts val="0"/>
                        </a:spcAft>
                      </a:pP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mpd="sng">
                      <a:noFill/>
                      <a:prstDash val="soli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791238288"/>
                  </a:ext>
                </a:extLst>
              </a:tr>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7:05-7:15</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Keynote</a:t>
                      </a:r>
                      <a:endParaRPr lang="en-US" sz="800" b="0" i="0" u="none" strike="noStrike" dirty="0">
                        <a:solidFill>
                          <a:schemeClr val="tx1">
                            <a:lumMod val="50000"/>
                            <a:lumOff val="50000"/>
                          </a:schemeClr>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591924777"/>
                  </a:ext>
                </a:extLst>
              </a:tr>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7:15-7:45</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Demo Walkthrough</a:t>
                      </a:r>
                      <a:endParaRPr lang="en-US" sz="800" b="0" i="0" u="none" strike="noStrike" dirty="0">
                        <a:solidFill>
                          <a:schemeClr val="tx1">
                            <a:lumMod val="50000"/>
                            <a:lumOff val="50000"/>
                          </a:schemeClr>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2755605935"/>
                  </a:ext>
                </a:extLst>
              </a:tr>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7:45-8:00</a:t>
                      </a:r>
                      <a:endParaRPr lang="en-US" sz="10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Break</a:t>
                      </a:r>
                      <a:endParaRPr lang="en-US" sz="800" b="0" i="0" u="none" strike="noStrike" dirty="0">
                        <a:solidFill>
                          <a:schemeClr val="tx1">
                            <a:lumMod val="50000"/>
                            <a:lumOff val="50000"/>
                          </a:schemeClr>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190498420"/>
                  </a:ext>
                </a:extLst>
              </a:tr>
              <a:tr h="432415">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8:00-9:00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Data Loading &amp; Data Lake Organization</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279824163"/>
                  </a:ext>
                </a:extLst>
              </a:tr>
              <a:tr h="432415">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9:00-10:00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Activity: Data Lake Design &amp; Security Considerations</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rowSpan="3">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452610243"/>
                  </a:ext>
                </a:extLst>
              </a:tr>
              <a:tr h="432415">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10:00-10:15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Break</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vMerge="1">
                  <a:txBody>
                    <a:bodyPr/>
                    <a:lstStyle/>
                    <a:p>
                      <a:pPr marL="0" marR="0" algn="ctr" fontAlgn="ctr">
                        <a:lnSpc>
                          <a:spcPct val="107000"/>
                        </a:lnSpc>
                        <a:spcBef>
                          <a:spcPts val="0"/>
                        </a:spcBef>
                        <a:spcAft>
                          <a:spcPts val="0"/>
                        </a:spcAft>
                      </a:pPr>
                      <a:endParaRPr lang="en-US" sz="1000" b="0" i="0" u="none" strike="noStrike" dirty="0">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27881426"/>
                  </a:ext>
                </a:extLst>
              </a:tr>
              <a:tr h="432415">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10:15-11:00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Build Hands-on: </a:t>
                      </a:r>
                      <a:endParaRPr lang="en-US" sz="1000" b="0" i="0" u="none" strike="noStrike" dirty="0">
                        <a:solidFill>
                          <a:schemeClr val="bg1"/>
                        </a:solidFill>
                        <a:effectLst/>
                        <a:latin typeface="+mn-lt"/>
                      </a:endParaRPr>
                    </a:p>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Data Integration Part 1</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553931019"/>
                  </a:ext>
                </a:extLst>
              </a:tr>
              <a:tr h="432415">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11:00-12:00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Break</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rowSpan="2">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633297440"/>
                  </a:ext>
                </a:extLst>
              </a:tr>
              <a:tr h="432415">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12:00-12:30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Data Transformations</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45338612"/>
                  </a:ext>
                </a:extLst>
              </a:tr>
              <a:tr h="432415">
                <a:tc>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Segoe UI" panose="020B0502040204020203" pitchFamily="34" charset="0"/>
                        </a:rPr>
                        <a:t>12:30-13:00</a:t>
                      </a:r>
                      <a:endParaRPr lang="en-US" sz="11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Activity: Data Engineering Discussion</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rowSpan="2">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14060379"/>
                  </a:ext>
                </a:extLst>
              </a:tr>
              <a:tr h="432415">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13:00-14:00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Build Hands-on: </a:t>
                      </a:r>
                      <a:endParaRPr lang="en-US" sz="1000" b="0" i="0" u="none" strike="noStrike" dirty="0">
                        <a:solidFill>
                          <a:schemeClr val="bg1"/>
                        </a:solidFill>
                        <a:effectLst/>
                        <a:latin typeface="+mn-lt"/>
                      </a:endParaRPr>
                    </a:p>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Data Integration Part 2</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63039413"/>
                  </a:ext>
                </a:extLst>
              </a:tr>
              <a:tr h="432415">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14:00-14:15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Closing</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964641089"/>
                  </a:ext>
                </a:extLst>
              </a:tr>
            </a:tbl>
          </a:graphicData>
        </a:graphic>
      </p:graphicFrame>
      <p:sp>
        <p:nvSpPr>
          <p:cNvPr id="3" name="TextBox 2">
            <a:extLst>
              <a:ext uri="{FF2B5EF4-FFF2-40B4-BE49-F238E27FC236}">
                <a16:creationId xmlns:a16="http://schemas.microsoft.com/office/drawing/2014/main" id="{C27A9985-64CD-4226-964D-0DDC962D62FE}"/>
              </a:ext>
            </a:extLst>
          </p:cNvPr>
          <p:cNvSpPr txBox="1"/>
          <p:nvPr/>
        </p:nvSpPr>
        <p:spPr>
          <a:xfrm>
            <a:off x="403058" y="69088"/>
            <a:ext cx="4135606" cy="778574"/>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3530" b="0" i="0" u="none" strike="noStrike" kern="1200" cap="none" spc="0" normalizeH="0" baseline="0" noProof="0" dirty="0">
                <a:ln>
                  <a:noFill/>
                </a:ln>
                <a:solidFill>
                  <a:srgbClr val="32145A"/>
                </a:solidFill>
                <a:effectLst/>
                <a:uLnTx/>
                <a:uFillTx/>
                <a:latin typeface="Segoe UI Semibold"/>
                <a:ea typeface="+mn-ea"/>
                <a:cs typeface="+mn-cs"/>
              </a:rPr>
              <a:t>Welcome Back!</a:t>
            </a:r>
          </a:p>
        </p:txBody>
      </p:sp>
      <p:sp>
        <p:nvSpPr>
          <p:cNvPr id="7" name="POI_ECAF" title="Icon of a map location marker">
            <a:extLst>
              <a:ext uri="{FF2B5EF4-FFF2-40B4-BE49-F238E27FC236}">
                <a16:creationId xmlns:a16="http://schemas.microsoft.com/office/drawing/2014/main" id="{8B40C856-42C0-4F83-A4B7-F1690160FB37}"/>
              </a:ext>
            </a:extLst>
          </p:cNvPr>
          <p:cNvSpPr>
            <a:spLocks noChangeAspect="1" noEditPoints="1"/>
          </p:cNvSpPr>
          <p:nvPr/>
        </p:nvSpPr>
        <p:spPr bwMode="auto">
          <a:xfrm rot="16200000">
            <a:off x="3447130" y="2641508"/>
            <a:ext cx="336960" cy="53918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nvGrpSpPr>
          <p:cNvPr id="21" name="Group 20">
            <a:extLst>
              <a:ext uri="{FF2B5EF4-FFF2-40B4-BE49-F238E27FC236}">
                <a16:creationId xmlns:a16="http://schemas.microsoft.com/office/drawing/2014/main" id="{BE6B509F-5030-4611-9719-785B52B6B2FE}"/>
              </a:ext>
            </a:extLst>
          </p:cNvPr>
          <p:cNvGrpSpPr/>
          <p:nvPr/>
        </p:nvGrpSpPr>
        <p:grpSpPr>
          <a:xfrm>
            <a:off x="10241172" y="5398738"/>
            <a:ext cx="1332848" cy="1133894"/>
            <a:chOff x="10306486" y="5346486"/>
            <a:chExt cx="1332848" cy="1133894"/>
          </a:xfrm>
        </p:grpSpPr>
        <p:grpSp>
          <p:nvGrpSpPr>
            <p:cNvPr id="8" name="Group 7">
              <a:extLst>
                <a:ext uri="{FF2B5EF4-FFF2-40B4-BE49-F238E27FC236}">
                  <a16:creationId xmlns:a16="http://schemas.microsoft.com/office/drawing/2014/main" id="{0BFAE69D-3EBB-47D4-8EDB-7E3C400BAFEE}"/>
                </a:ext>
              </a:extLst>
            </p:cNvPr>
            <p:cNvGrpSpPr/>
            <p:nvPr/>
          </p:nvGrpSpPr>
          <p:grpSpPr>
            <a:xfrm>
              <a:off x="10306486" y="5346486"/>
              <a:ext cx="1065210" cy="307777"/>
              <a:chOff x="6546323" y="6478152"/>
              <a:chExt cx="1065210" cy="307777"/>
            </a:xfrm>
          </p:grpSpPr>
          <p:sp>
            <p:nvSpPr>
              <p:cNvPr id="19" name="Rectangle 18">
                <a:extLst>
                  <a:ext uri="{FF2B5EF4-FFF2-40B4-BE49-F238E27FC236}">
                    <a16:creationId xmlns:a16="http://schemas.microsoft.com/office/drawing/2014/main" id="{4A1ADD93-30D4-49A9-86DF-B1D6E0FF4AFD}"/>
                  </a:ext>
                </a:extLst>
              </p:cNvPr>
              <p:cNvSpPr/>
              <p:nvPr/>
            </p:nvSpPr>
            <p:spPr bwMode="auto">
              <a:xfrm>
                <a:off x="6546323" y="6564307"/>
                <a:ext cx="135467" cy="135467"/>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TextBox 19">
                <a:extLst>
                  <a:ext uri="{FF2B5EF4-FFF2-40B4-BE49-F238E27FC236}">
                    <a16:creationId xmlns:a16="http://schemas.microsoft.com/office/drawing/2014/main" id="{3AF104A3-4BBD-429A-8F98-445490FD5C0A}"/>
                  </a:ext>
                </a:extLst>
              </p:cNvPr>
              <p:cNvSpPr txBox="1"/>
              <p:nvPr/>
            </p:nvSpPr>
            <p:spPr>
              <a:xfrm>
                <a:off x="6723328" y="6478152"/>
                <a:ext cx="888205"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Presentation/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Whole Group</a:t>
                </a:r>
              </a:p>
            </p:txBody>
          </p:sp>
        </p:grpSp>
        <p:grpSp>
          <p:nvGrpSpPr>
            <p:cNvPr id="10" name="Group 9">
              <a:extLst>
                <a:ext uri="{FF2B5EF4-FFF2-40B4-BE49-F238E27FC236}">
                  <a16:creationId xmlns:a16="http://schemas.microsoft.com/office/drawing/2014/main" id="{4499351A-9A1D-4195-9BF8-A0D697012B2C}"/>
                </a:ext>
              </a:extLst>
            </p:cNvPr>
            <p:cNvGrpSpPr/>
            <p:nvPr/>
          </p:nvGrpSpPr>
          <p:grpSpPr>
            <a:xfrm>
              <a:off x="10309579" y="5724451"/>
              <a:ext cx="597838" cy="153888"/>
              <a:chOff x="7873089" y="6555096"/>
              <a:chExt cx="597838" cy="153888"/>
            </a:xfrm>
          </p:grpSpPr>
          <p:sp>
            <p:nvSpPr>
              <p:cNvPr id="17" name="Rectangle 16">
                <a:extLst>
                  <a:ext uri="{FF2B5EF4-FFF2-40B4-BE49-F238E27FC236}">
                    <a16:creationId xmlns:a16="http://schemas.microsoft.com/office/drawing/2014/main" id="{535ED643-E585-483E-8F9C-B6A5037B1D0F}"/>
                  </a:ext>
                </a:extLst>
              </p:cNvPr>
              <p:cNvSpPr/>
              <p:nvPr/>
            </p:nvSpPr>
            <p:spPr bwMode="auto">
              <a:xfrm>
                <a:off x="7873089" y="6564307"/>
                <a:ext cx="135467" cy="135467"/>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TextBox 17">
                <a:extLst>
                  <a:ext uri="{FF2B5EF4-FFF2-40B4-BE49-F238E27FC236}">
                    <a16:creationId xmlns:a16="http://schemas.microsoft.com/office/drawing/2014/main" id="{0A0FB2CD-4F1E-41A7-A319-99D1B5F1B8A7}"/>
                  </a:ext>
                </a:extLst>
              </p:cNvPr>
              <p:cNvSpPr txBox="1"/>
              <p:nvPr/>
            </p:nvSpPr>
            <p:spPr>
              <a:xfrm>
                <a:off x="8050094" y="6555096"/>
                <a:ext cx="420833"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Lab</a:t>
                </a:r>
              </a:p>
            </p:txBody>
          </p:sp>
        </p:grpSp>
        <p:grpSp>
          <p:nvGrpSpPr>
            <p:cNvPr id="11" name="Group 10">
              <a:extLst>
                <a:ext uri="{FF2B5EF4-FFF2-40B4-BE49-F238E27FC236}">
                  <a16:creationId xmlns:a16="http://schemas.microsoft.com/office/drawing/2014/main" id="{C3FCE39E-E09B-488C-AFCB-81FCF54FE6AB}"/>
                </a:ext>
              </a:extLst>
            </p:cNvPr>
            <p:cNvGrpSpPr/>
            <p:nvPr/>
          </p:nvGrpSpPr>
          <p:grpSpPr>
            <a:xfrm>
              <a:off x="10306486" y="5948527"/>
              <a:ext cx="1332848" cy="307777"/>
              <a:chOff x="9199855" y="6478152"/>
              <a:chExt cx="1332848" cy="307777"/>
            </a:xfrm>
          </p:grpSpPr>
          <p:sp>
            <p:nvSpPr>
              <p:cNvPr id="15" name="Rectangle 14">
                <a:extLst>
                  <a:ext uri="{FF2B5EF4-FFF2-40B4-BE49-F238E27FC236}">
                    <a16:creationId xmlns:a16="http://schemas.microsoft.com/office/drawing/2014/main" id="{BD5C0EBC-A212-4F43-BC58-EB27CA02A628}"/>
                  </a:ext>
                </a:extLst>
              </p:cNvPr>
              <p:cNvSpPr/>
              <p:nvPr/>
            </p:nvSpPr>
            <p:spPr bwMode="auto">
              <a:xfrm>
                <a:off x="9199855" y="6564307"/>
                <a:ext cx="135467" cy="135467"/>
              </a:xfrm>
              <a:prstGeom prst="rect">
                <a:avLst/>
              </a:prstGeom>
              <a:solidFill>
                <a:srgbClr val="B4A0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TextBox 15">
                <a:extLst>
                  <a:ext uri="{FF2B5EF4-FFF2-40B4-BE49-F238E27FC236}">
                    <a16:creationId xmlns:a16="http://schemas.microsoft.com/office/drawing/2014/main" id="{44EBCBA0-98B8-4016-903D-13834DFF8C7B}"/>
                  </a:ext>
                </a:extLst>
              </p:cNvPr>
              <p:cNvSpPr txBox="1"/>
              <p:nvPr/>
            </p:nvSpPr>
            <p:spPr>
              <a:xfrm>
                <a:off x="9376860" y="6478152"/>
                <a:ext cx="1155843"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 Discussion/ Group Work</a:t>
                </a:r>
              </a:p>
            </p:txBody>
          </p:sp>
        </p:grpSp>
        <p:grpSp>
          <p:nvGrpSpPr>
            <p:cNvPr id="12" name="Group 11">
              <a:extLst>
                <a:ext uri="{FF2B5EF4-FFF2-40B4-BE49-F238E27FC236}">
                  <a16:creationId xmlns:a16="http://schemas.microsoft.com/office/drawing/2014/main" id="{FBF10118-9709-4C16-80C5-D7B4A7F705C5}"/>
                </a:ext>
              </a:extLst>
            </p:cNvPr>
            <p:cNvGrpSpPr/>
            <p:nvPr/>
          </p:nvGrpSpPr>
          <p:grpSpPr>
            <a:xfrm>
              <a:off x="10306486" y="6326492"/>
              <a:ext cx="1233580" cy="153888"/>
              <a:chOff x="10526621" y="6555096"/>
              <a:chExt cx="1233580" cy="153888"/>
            </a:xfrm>
          </p:grpSpPr>
          <p:sp>
            <p:nvSpPr>
              <p:cNvPr id="13" name="Rectangle 12">
                <a:extLst>
                  <a:ext uri="{FF2B5EF4-FFF2-40B4-BE49-F238E27FC236}">
                    <a16:creationId xmlns:a16="http://schemas.microsoft.com/office/drawing/2014/main" id="{CD7634E0-80F4-45C3-AF3C-FE636F38960A}"/>
                  </a:ext>
                </a:extLst>
              </p:cNvPr>
              <p:cNvSpPr/>
              <p:nvPr/>
            </p:nvSpPr>
            <p:spPr bwMode="auto">
              <a:xfrm>
                <a:off x="10526621" y="6564307"/>
                <a:ext cx="135467" cy="135467"/>
              </a:xfrm>
              <a:prstGeom prst="rect">
                <a:avLst/>
              </a:prstGeom>
              <a:solidFill>
                <a:srgbClr val="FFF1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TextBox 13">
                <a:extLst>
                  <a:ext uri="{FF2B5EF4-FFF2-40B4-BE49-F238E27FC236}">
                    <a16:creationId xmlns:a16="http://schemas.microsoft.com/office/drawing/2014/main" id="{A470C848-C031-4463-BC43-159CDD3394E9}"/>
                  </a:ext>
                </a:extLst>
              </p:cNvPr>
              <p:cNvSpPr txBox="1"/>
              <p:nvPr/>
            </p:nvSpPr>
            <p:spPr>
              <a:xfrm>
                <a:off x="10703627" y="6555096"/>
                <a:ext cx="1056574"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Announcements</a:t>
                </a:r>
              </a:p>
            </p:txBody>
          </p:sp>
        </p:grpSp>
      </p:grpSp>
    </p:spTree>
    <p:extLst>
      <p:ext uri="{BB962C8B-B14F-4D97-AF65-F5344CB8AC3E}">
        <p14:creationId xmlns:p14="http://schemas.microsoft.com/office/powerpoint/2010/main" val="2388890819"/>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a:xfrm>
            <a:off x="584201" y="2990664"/>
            <a:ext cx="5083629" cy="543097"/>
          </a:xfrm>
        </p:spPr>
        <p:txBody>
          <a:bodyPr/>
          <a:lstStyle/>
          <a:p>
            <a:r>
              <a:rPr lang="en-US" dirty="0"/>
              <a:t>Better together!</a:t>
            </a:r>
          </a:p>
        </p:txBody>
      </p:sp>
    </p:spTree>
    <p:custDataLst>
      <p:tags r:id="rId1"/>
    </p:custDataLst>
    <p:extLst>
      <p:ext uri="{BB962C8B-B14F-4D97-AF65-F5344CB8AC3E}">
        <p14:creationId xmlns:p14="http://schemas.microsoft.com/office/powerpoint/2010/main" val="259600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End to End Investigations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TODO</a:t>
            </a:r>
            <a:endParaRPr lang="en-US" sz="1800" dirty="0">
              <a:ln w="3175">
                <a:noFill/>
              </a:ln>
              <a:cs typeface="Segoe UI Semibold"/>
            </a:endParaRPr>
          </a:p>
        </p:txBody>
      </p:sp>
    </p:spTree>
    <p:extLst>
      <p:ext uri="{BB962C8B-B14F-4D97-AF65-F5344CB8AC3E}">
        <p14:creationId xmlns:p14="http://schemas.microsoft.com/office/powerpoint/2010/main" val="3512782256"/>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a:xfrm>
            <a:off x="584201" y="1904469"/>
            <a:ext cx="6556541" cy="1629292"/>
          </a:xfrm>
        </p:spPr>
        <p:txBody>
          <a:bodyPr/>
          <a:lstStyle/>
          <a:p>
            <a:r>
              <a:rPr lang="en-US" dirty="0"/>
              <a:t>Azure Sentinel + Azure Defender</a:t>
            </a:r>
            <a:br>
              <a:rPr lang="en-US" dirty="0"/>
            </a:br>
            <a:r>
              <a:rPr lang="en-US" dirty="0"/>
              <a:t>Better Together!</a:t>
            </a:r>
          </a:p>
        </p:txBody>
      </p:sp>
    </p:spTree>
    <p:custDataLst>
      <p:tags r:id="rId1"/>
    </p:custDataLst>
    <p:extLst>
      <p:ext uri="{BB962C8B-B14F-4D97-AF65-F5344CB8AC3E}">
        <p14:creationId xmlns:p14="http://schemas.microsoft.com/office/powerpoint/2010/main" val="669361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Troubleshooting</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TODO</a:t>
            </a:r>
            <a:endParaRPr lang="en-US" sz="1800" dirty="0">
              <a:ln w="3175">
                <a:noFill/>
              </a:ln>
              <a:cs typeface="Segoe UI Semibold"/>
            </a:endParaRPr>
          </a:p>
        </p:txBody>
      </p:sp>
    </p:spTree>
    <p:extLst>
      <p:ext uri="{BB962C8B-B14F-4D97-AF65-F5344CB8AC3E}">
        <p14:creationId xmlns:p14="http://schemas.microsoft.com/office/powerpoint/2010/main" val="2736615418"/>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KQL Unions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TODO</a:t>
            </a:r>
            <a:endParaRPr lang="en-US" sz="1800" dirty="0">
              <a:ln w="3175">
                <a:noFill/>
              </a:ln>
              <a:cs typeface="Segoe UI Semibold"/>
            </a:endParaRPr>
          </a:p>
        </p:txBody>
      </p:sp>
    </p:spTree>
    <p:extLst>
      <p:ext uri="{BB962C8B-B14F-4D97-AF65-F5344CB8AC3E}">
        <p14:creationId xmlns:p14="http://schemas.microsoft.com/office/powerpoint/2010/main" val="2521866967"/>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Product Integration</a:t>
            </a:r>
          </a:p>
        </p:txBody>
      </p:sp>
    </p:spTree>
    <p:extLst>
      <p:ext uri="{BB962C8B-B14F-4D97-AF65-F5344CB8AC3E}">
        <p14:creationId xmlns:p14="http://schemas.microsoft.com/office/powerpoint/2010/main" val="1387003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Product Integration</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TODO</a:t>
            </a:r>
          </a:p>
          <a:p>
            <a:endParaRPr lang="en-US" sz="1800" b="1" dirty="0"/>
          </a:p>
        </p:txBody>
      </p:sp>
    </p:spTree>
    <p:extLst>
      <p:ext uri="{BB962C8B-B14F-4D97-AF65-F5344CB8AC3E}">
        <p14:creationId xmlns:p14="http://schemas.microsoft.com/office/powerpoint/2010/main" val="3634469226"/>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Hunting</a:t>
            </a:r>
          </a:p>
        </p:txBody>
      </p:sp>
    </p:spTree>
    <p:extLst>
      <p:ext uri="{BB962C8B-B14F-4D97-AF65-F5344CB8AC3E}">
        <p14:creationId xmlns:p14="http://schemas.microsoft.com/office/powerpoint/2010/main" val="1031200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Hunting</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TODO</a:t>
            </a:r>
          </a:p>
          <a:p>
            <a:endParaRPr lang="en-US" sz="1800" b="1" dirty="0"/>
          </a:p>
        </p:txBody>
      </p:sp>
    </p:spTree>
    <p:extLst>
      <p:ext uri="{BB962C8B-B14F-4D97-AF65-F5344CB8AC3E}">
        <p14:creationId xmlns:p14="http://schemas.microsoft.com/office/powerpoint/2010/main" val="3847566748"/>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8E0DD-B5C0-42BD-AD53-C285EF2A376F}"/>
              </a:ext>
            </a:extLst>
          </p:cNvPr>
          <p:cNvSpPr>
            <a:spLocks noGrp="1"/>
          </p:cNvSpPr>
          <p:nvPr>
            <p:ph type="title"/>
          </p:nvPr>
        </p:nvSpPr>
        <p:spPr>
          <a:xfrm>
            <a:off x="585764" y="2579749"/>
            <a:ext cx="2033814" cy="553982"/>
          </a:xfrm>
        </p:spPr>
        <p:txBody>
          <a:bodyPr/>
          <a:lstStyle/>
          <a:p>
            <a:r>
              <a:rPr lang="en-US" dirty="0"/>
              <a:t>Pop Quiz</a:t>
            </a:r>
          </a:p>
        </p:txBody>
      </p:sp>
      <p:sp>
        <p:nvSpPr>
          <p:cNvPr id="3" name="Text Placeholder 2">
            <a:extLst>
              <a:ext uri="{FF2B5EF4-FFF2-40B4-BE49-F238E27FC236}">
                <a16:creationId xmlns:a16="http://schemas.microsoft.com/office/drawing/2014/main" id="{719A5F27-4C6F-40AD-8655-81C0D6D686A0}"/>
              </a:ext>
            </a:extLst>
          </p:cNvPr>
          <p:cNvSpPr>
            <a:spLocks noGrp="1"/>
          </p:cNvSpPr>
          <p:nvPr>
            <p:ph type="body" sz="quarter" idx="10"/>
          </p:nvPr>
        </p:nvSpPr>
        <p:spPr>
          <a:xfrm>
            <a:off x="585764" y="3535511"/>
            <a:ext cx="4500865" cy="615553"/>
          </a:xfrm>
        </p:spPr>
        <p:txBody>
          <a:bodyPr/>
          <a:lstStyle/>
          <a:p>
            <a:r>
              <a:rPr lang="en-US" dirty="0"/>
              <a:t>Which one of these is NOT a component of a Synapse pipeline?</a:t>
            </a:r>
          </a:p>
        </p:txBody>
      </p:sp>
      <p:grpSp>
        <p:nvGrpSpPr>
          <p:cNvPr id="115" name="Group 114">
            <a:extLst>
              <a:ext uri="{FF2B5EF4-FFF2-40B4-BE49-F238E27FC236}">
                <a16:creationId xmlns:a16="http://schemas.microsoft.com/office/drawing/2014/main" id="{A1035425-A41A-48BB-B83C-A2E4CACAEA59}"/>
              </a:ext>
            </a:extLst>
          </p:cNvPr>
          <p:cNvGrpSpPr/>
          <p:nvPr/>
        </p:nvGrpSpPr>
        <p:grpSpPr>
          <a:xfrm>
            <a:off x="2488845" y="2513989"/>
            <a:ext cx="703664" cy="703664"/>
            <a:chOff x="2470513" y="2378140"/>
            <a:chExt cx="933687" cy="933687"/>
          </a:xfrm>
        </p:grpSpPr>
        <p:sp>
          <p:nvSpPr>
            <p:cNvPr id="9" name="Oval 8">
              <a:extLst>
                <a:ext uri="{FF2B5EF4-FFF2-40B4-BE49-F238E27FC236}">
                  <a16:creationId xmlns:a16="http://schemas.microsoft.com/office/drawing/2014/main" id="{60CB7193-285B-44C5-923E-CFF3A02BDBD7}"/>
                </a:ext>
              </a:extLst>
            </p:cNvPr>
            <p:cNvSpPr/>
            <p:nvPr/>
          </p:nvSpPr>
          <p:spPr bwMode="auto">
            <a:xfrm>
              <a:off x="2470513" y="2378140"/>
              <a:ext cx="933687" cy="933687"/>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11" name="Freeform: Shape 10">
              <a:extLst>
                <a:ext uri="{FF2B5EF4-FFF2-40B4-BE49-F238E27FC236}">
                  <a16:creationId xmlns:a16="http://schemas.microsoft.com/office/drawing/2014/main" id="{96030A08-D618-4B8E-AFD7-997C4DFB56E1}"/>
                </a:ext>
              </a:extLst>
            </p:cNvPr>
            <p:cNvSpPr/>
            <p:nvPr/>
          </p:nvSpPr>
          <p:spPr bwMode="auto">
            <a:xfrm>
              <a:off x="2575510" y="3038226"/>
              <a:ext cx="723693" cy="229372"/>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 name="Graphic 146">
              <a:extLst>
                <a:ext uri="{FF2B5EF4-FFF2-40B4-BE49-F238E27FC236}">
                  <a16:creationId xmlns:a16="http://schemas.microsoft.com/office/drawing/2014/main" id="{4D8BC4DA-6384-4FBF-9B3C-C3E07CD45882}"/>
                </a:ext>
              </a:extLst>
            </p:cNvPr>
            <p:cNvGrpSpPr/>
            <p:nvPr/>
          </p:nvGrpSpPr>
          <p:grpSpPr>
            <a:xfrm>
              <a:off x="2808080" y="2600140"/>
              <a:ext cx="258552" cy="503496"/>
              <a:chOff x="5767390" y="4295776"/>
              <a:chExt cx="401079" cy="781050"/>
            </a:xfrm>
          </p:grpSpPr>
          <p:sp>
            <p:nvSpPr>
              <p:cNvPr id="13" name="Freeform: Shape 12">
                <a:extLst>
                  <a:ext uri="{FF2B5EF4-FFF2-40B4-BE49-F238E27FC236}">
                    <a16:creationId xmlns:a16="http://schemas.microsoft.com/office/drawing/2014/main" id="{B72C69A0-A632-4572-9984-3BD416964651}"/>
                  </a:ext>
                </a:extLst>
              </p:cNvPr>
              <p:cNvSpPr/>
              <p:nvPr/>
            </p:nvSpPr>
            <p:spPr>
              <a:xfrm>
                <a:off x="5751558" y="4279944"/>
                <a:ext cx="422188" cy="802159"/>
              </a:xfrm>
              <a:custGeom>
                <a:avLst/>
                <a:gdLst/>
                <a:ahLst/>
                <a:cxnLst/>
                <a:rect l="0" t="0" r="0" b="0"/>
                <a:pathLst>
                  <a:path w="422188" h="802159">
                    <a:moveTo>
                      <a:pt x="182597" y="792660"/>
                    </a:moveTo>
                    <a:lnTo>
                      <a:pt x="182597" y="245925"/>
                    </a:lnTo>
                    <a:cubicBezTo>
                      <a:pt x="157265" y="260702"/>
                      <a:pt x="131934" y="271257"/>
                      <a:pt x="106603" y="279700"/>
                    </a:cubicBezTo>
                    <a:cubicBezTo>
                      <a:pt x="79160" y="286033"/>
                      <a:pt x="49607" y="292366"/>
                      <a:pt x="15832" y="294477"/>
                    </a:cubicBezTo>
                    <a:lnTo>
                      <a:pt x="15832" y="125601"/>
                    </a:lnTo>
                    <a:cubicBezTo>
                      <a:pt x="64384" y="117158"/>
                      <a:pt x="108714" y="104492"/>
                      <a:pt x="148821" y="87604"/>
                    </a:cubicBezTo>
                    <a:cubicBezTo>
                      <a:pt x="188929" y="70717"/>
                      <a:pt x="231148" y="45385"/>
                      <a:pt x="275478" y="15832"/>
                    </a:cubicBezTo>
                    <a:lnTo>
                      <a:pt x="408467" y="15832"/>
                    </a:lnTo>
                    <a:lnTo>
                      <a:pt x="408467" y="792660"/>
                    </a:lnTo>
                    <a:lnTo>
                      <a:pt x="182597" y="792660"/>
                    </a:lnTo>
                    <a:close/>
                  </a:path>
                </a:pathLst>
              </a:custGeom>
              <a:solidFill>
                <a:schemeClr val="bg1"/>
              </a:solidFill>
              <a:ln w="9525" cap="flat">
                <a:noFill/>
                <a:prstDash val="solid"/>
                <a:miter/>
              </a:ln>
            </p:spPr>
            <p:txBody>
              <a:bodyPr/>
              <a:lstStyle/>
              <a:p>
                <a:pPr defTabSz="932026">
                  <a:defRPr/>
                </a:pPr>
                <a:endParaRPr lang="en-US" sz="1764" dirty="0">
                  <a:solidFill>
                    <a:srgbClr val="353535"/>
                  </a:solidFill>
                  <a:latin typeface="Segoe UI Semilight"/>
                </a:endParaRPr>
              </a:p>
            </p:txBody>
          </p:sp>
          <p:sp>
            <p:nvSpPr>
              <p:cNvPr id="14" name="Freeform: Shape 13">
                <a:extLst>
                  <a:ext uri="{FF2B5EF4-FFF2-40B4-BE49-F238E27FC236}">
                    <a16:creationId xmlns:a16="http://schemas.microsoft.com/office/drawing/2014/main" id="{CD5344D7-4A35-49AB-A340-A9982B45EFC2}"/>
                  </a:ext>
                </a:extLst>
              </p:cNvPr>
              <p:cNvSpPr/>
              <p:nvPr/>
            </p:nvSpPr>
            <p:spPr>
              <a:xfrm>
                <a:off x="6038646" y="4279944"/>
                <a:ext cx="126657" cy="802159"/>
              </a:xfrm>
              <a:custGeom>
                <a:avLst/>
                <a:gdLst/>
                <a:ahLst/>
                <a:cxnLst/>
                <a:rect l="0" t="0" r="0" b="0"/>
                <a:pathLst>
                  <a:path w="126656" h="802159">
                    <a:moveTo>
                      <a:pt x="15832" y="15832"/>
                    </a:moveTo>
                    <a:lnTo>
                      <a:pt x="119268" y="15832"/>
                    </a:lnTo>
                    <a:lnTo>
                      <a:pt x="119268" y="792660"/>
                    </a:lnTo>
                    <a:lnTo>
                      <a:pt x="24276" y="792660"/>
                    </a:lnTo>
                    <a:lnTo>
                      <a:pt x="15832" y="15832"/>
                    </a:lnTo>
                    <a:close/>
                  </a:path>
                </a:pathLst>
              </a:custGeom>
              <a:solidFill>
                <a:schemeClr val="bg1">
                  <a:lumMod val="65000"/>
                </a:schemeClr>
              </a:solidFill>
              <a:ln w="9525" cap="flat">
                <a:noFill/>
                <a:prstDash val="solid"/>
                <a:miter/>
              </a:ln>
            </p:spPr>
            <p:txBody>
              <a:bodyPr/>
              <a:lstStyle/>
              <a:p>
                <a:pPr defTabSz="932026">
                  <a:defRPr/>
                </a:pPr>
                <a:endParaRPr lang="en-US" sz="1764" dirty="0">
                  <a:solidFill>
                    <a:srgbClr val="353535"/>
                  </a:solidFill>
                  <a:latin typeface="Segoe UI Semilight"/>
                </a:endParaRPr>
              </a:p>
            </p:txBody>
          </p:sp>
        </p:grpSp>
      </p:grpSp>
      <p:grpSp>
        <p:nvGrpSpPr>
          <p:cNvPr id="46" name="Group 45">
            <a:extLst>
              <a:ext uri="{FF2B5EF4-FFF2-40B4-BE49-F238E27FC236}">
                <a16:creationId xmlns:a16="http://schemas.microsoft.com/office/drawing/2014/main" id="{DD717065-3BFA-402E-95AC-68DDA2860329}"/>
              </a:ext>
            </a:extLst>
          </p:cNvPr>
          <p:cNvGrpSpPr/>
          <p:nvPr/>
        </p:nvGrpSpPr>
        <p:grpSpPr>
          <a:xfrm>
            <a:off x="5343389" y="1789680"/>
            <a:ext cx="6846883" cy="3278642"/>
            <a:chOff x="4635450" y="5527718"/>
            <a:chExt cx="1309893" cy="623564"/>
          </a:xfrm>
        </p:grpSpPr>
        <p:sp>
          <p:nvSpPr>
            <p:cNvPr id="47" name="Rectangle 609">
              <a:extLst>
                <a:ext uri="{FF2B5EF4-FFF2-40B4-BE49-F238E27FC236}">
                  <a16:creationId xmlns:a16="http://schemas.microsoft.com/office/drawing/2014/main" id="{2CB0D1E2-071D-402F-A42E-99E7B84F3D2E}"/>
                </a:ext>
              </a:extLst>
            </p:cNvPr>
            <p:cNvSpPr>
              <a:spLocks noChangeArrowheads="1"/>
            </p:cNvSpPr>
            <p:nvPr/>
          </p:nvSpPr>
          <p:spPr bwMode="auto">
            <a:xfrm>
              <a:off x="4635450" y="5527718"/>
              <a:ext cx="1309893" cy="623564"/>
            </a:xfrm>
            <a:prstGeom prst="rect">
              <a:avLst/>
            </a:prstGeom>
            <a:solidFill>
              <a:srgbClr val="459B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48" name="Freeform 610">
              <a:extLst>
                <a:ext uri="{FF2B5EF4-FFF2-40B4-BE49-F238E27FC236}">
                  <a16:creationId xmlns:a16="http://schemas.microsoft.com/office/drawing/2014/main" id="{208A5551-E8CD-4FCD-9F56-F5D8B3732237}"/>
                </a:ext>
              </a:extLst>
            </p:cNvPr>
            <p:cNvSpPr>
              <a:spLocks/>
            </p:cNvSpPr>
            <p:nvPr/>
          </p:nvSpPr>
          <p:spPr bwMode="auto">
            <a:xfrm>
              <a:off x="4636814" y="5904313"/>
              <a:ext cx="387510" cy="246969"/>
            </a:xfrm>
            <a:custGeom>
              <a:avLst/>
              <a:gdLst>
                <a:gd name="T0" fmla="*/ 124 w 154"/>
                <a:gd name="T1" fmla="*/ 53 h 98"/>
                <a:gd name="T2" fmla="*/ 110 w 154"/>
                <a:gd name="T3" fmla="*/ 56 h 98"/>
                <a:gd name="T4" fmla="*/ 54 w 154"/>
                <a:gd name="T5" fmla="*/ 0 h 98"/>
                <a:gd name="T6" fmla="*/ 0 w 154"/>
                <a:gd name="T7" fmla="*/ 39 h 98"/>
                <a:gd name="T8" fmla="*/ 0 w 154"/>
                <a:gd name="T9" fmla="*/ 98 h 98"/>
                <a:gd name="T10" fmla="*/ 150 w 154"/>
                <a:gd name="T11" fmla="*/ 98 h 98"/>
                <a:gd name="T12" fmla="*/ 154 w 154"/>
                <a:gd name="T13" fmla="*/ 83 h 98"/>
                <a:gd name="T14" fmla="*/ 124 w 154"/>
                <a:gd name="T15" fmla="*/ 53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4" h="98">
                  <a:moveTo>
                    <a:pt x="124" y="53"/>
                  </a:moveTo>
                  <a:cubicBezTo>
                    <a:pt x="119" y="53"/>
                    <a:pt x="114" y="54"/>
                    <a:pt x="110" y="56"/>
                  </a:cubicBezTo>
                  <a:cubicBezTo>
                    <a:pt x="110" y="25"/>
                    <a:pt x="85" y="0"/>
                    <a:pt x="54" y="0"/>
                  </a:cubicBezTo>
                  <a:cubicBezTo>
                    <a:pt x="29" y="0"/>
                    <a:pt x="8" y="16"/>
                    <a:pt x="0" y="39"/>
                  </a:cubicBezTo>
                  <a:cubicBezTo>
                    <a:pt x="0" y="98"/>
                    <a:pt x="0" y="98"/>
                    <a:pt x="0" y="98"/>
                  </a:cubicBezTo>
                  <a:cubicBezTo>
                    <a:pt x="150" y="98"/>
                    <a:pt x="150" y="98"/>
                    <a:pt x="150" y="98"/>
                  </a:cubicBezTo>
                  <a:cubicBezTo>
                    <a:pt x="153" y="94"/>
                    <a:pt x="154" y="89"/>
                    <a:pt x="154" y="83"/>
                  </a:cubicBezTo>
                  <a:cubicBezTo>
                    <a:pt x="154" y="66"/>
                    <a:pt x="140" y="53"/>
                    <a:pt x="124" y="53"/>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49" name="Freeform 611">
              <a:extLst>
                <a:ext uri="{FF2B5EF4-FFF2-40B4-BE49-F238E27FC236}">
                  <a16:creationId xmlns:a16="http://schemas.microsoft.com/office/drawing/2014/main" id="{977AEE36-1425-4395-B015-10432D518F0D}"/>
                </a:ext>
              </a:extLst>
            </p:cNvPr>
            <p:cNvSpPr>
              <a:spLocks/>
            </p:cNvSpPr>
            <p:nvPr/>
          </p:nvSpPr>
          <p:spPr bwMode="auto">
            <a:xfrm>
              <a:off x="5671084" y="5894761"/>
              <a:ext cx="215587" cy="107793"/>
            </a:xfrm>
            <a:custGeom>
              <a:avLst/>
              <a:gdLst>
                <a:gd name="T0" fmla="*/ 78 w 86"/>
                <a:gd name="T1" fmla="*/ 26 h 43"/>
                <a:gd name="T2" fmla="*/ 75 w 86"/>
                <a:gd name="T3" fmla="*/ 26 h 43"/>
                <a:gd name="T4" fmla="*/ 75 w 86"/>
                <a:gd name="T5" fmla="*/ 21 h 43"/>
                <a:gd name="T6" fmla="*/ 53 w 86"/>
                <a:gd name="T7" fmla="*/ 0 h 43"/>
                <a:gd name="T8" fmla="*/ 32 w 86"/>
                <a:gd name="T9" fmla="*/ 19 h 43"/>
                <a:gd name="T10" fmla="*/ 24 w 86"/>
                <a:gd name="T11" fmla="*/ 17 h 43"/>
                <a:gd name="T12" fmla="*/ 11 w 86"/>
                <a:gd name="T13" fmla="*/ 29 h 43"/>
                <a:gd name="T14" fmla="*/ 7 w 86"/>
                <a:gd name="T15" fmla="*/ 28 h 43"/>
                <a:gd name="T16" fmla="*/ 0 w 86"/>
                <a:gd name="T17" fmla="*/ 36 h 43"/>
                <a:gd name="T18" fmla="*/ 7 w 86"/>
                <a:gd name="T19" fmla="*/ 43 h 43"/>
                <a:gd name="T20" fmla="*/ 78 w 86"/>
                <a:gd name="T21" fmla="*/ 43 h 43"/>
                <a:gd name="T22" fmla="*/ 86 w 86"/>
                <a:gd name="T23" fmla="*/ 34 h 43"/>
                <a:gd name="T24" fmla="*/ 78 w 86"/>
                <a:gd name="T25" fmla="*/ 26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 h="43">
                  <a:moveTo>
                    <a:pt x="78" y="26"/>
                  </a:moveTo>
                  <a:cubicBezTo>
                    <a:pt x="76" y="26"/>
                    <a:pt x="75" y="26"/>
                    <a:pt x="75" y="26"/>
                  </a:cubicBezTo>
                  <a:cubicBezTo>
                    <a:pt x="75" y="25"/>
                    <a:pt x="75" y="23"/>
                    <a:pt x="75" y="21"/>
                  </a:cubicBezTo>
                  <a:cubicBezTo>
                    <a:pt x="75" y="9"/>
                    <a:pt x="65" y="0"/>
                    <a:pt x="53" y="0"/>
                  </a:cubicBezTo>
                  <a:cubicBezTo>
                    <a:pt x="42" y="0"/>
                    <a:pt x="33" y="8"/>
                    <a:pt x="32" y="19"/>
                  </a:cubicBezTo>
                  <a:cubicBezTo>
                    <a:pt x="30" y="17"/>
                    <a:pt x="27" y="17"/>
                    <a:pt x="24" y="17"/>
                  </a:cubicBezTo>
                  <a:cubicBezTo>
                    <a:pt x="17" y="17"/>
                    <a:pt x="11" y="22"/>
                    <a:pt x="11" y="29"/>
                  </a:cubicBezTo>
                  <a:cubicBezTo>
                    <a:pt x="10" y="29"/>
                    <a:pt x="9" y="28"/>
                    <a:pt x="7" y="28"/>
                  </a:cubicBezTo>
                  <a:cubicBezTo>
                    <a:pt x="3" y="28"/>
                    <a:pt x="0" y="32"/>
                    <a:pt x="0" y="36"/>
                  </a:cubicBezTo>
                  <a:cubicBezTo>
                    <a:pt x="0" y="40"/>
                    <a:pt x="3" y="43"/>
                    <a:pt x="7" y="43"/>
                  </a:cubicBezTo>
                  <a:cubicBezTo>
                    <a:pt x="78" y="43"/>
                    <a:pt x="78" y="43"/>
                    <a:pt x="78" y="43"/>
                  </a:cubicBezTo>
                  <a:cubicBezTo>
                    <a:pt x="82" y="43"/>
                    <a:pt x="86" y="39"/>
                    <a:pt x="86" y="34"/>
                  </a:cubicBezTo>
                  <a:cubicBezTo>
                    <a:pt x="86" y="30"/>
                    <a:pt x="82" y="26"/>
                    <a:pt x="78" y="26"/>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0" name="Freeform 612">
              <a:extLst>
                <a:ext uri="{FF2B5EF4-FFF2-40B4-BE49-F238E27FC236}">
                  <a16:creationId xmlns:a16="http://schemas.microsoft.com/office/drawing/2014/main" id="{0750C0D1-ED88-4774-A663-447B5E545877}"/>
                </a:ext>
              </a:extLst>
            </p:cNvPr>
            <p:cNvSpPr>
              <a:spLocks/>
            </p:cNvSpPr>
            <p:nvPr/>
          </p:nvSpPr>
          <p:spPr bwMode="auto">
            <a:xfrm>
              <a:off x="4851037" y="5616409"/>
              <a:ext cx="125531" cy="84597"/>
            </a:xfrm>
            <a:custGeom>
              <a:avLst/>
              <a:gdLst>
                <a:gd name="T0" fmla="*/ 45 w 50"/>
                <a:gd name="T1" fmla="*/ 25 h 34"/>
                <a:gd name="T2" fmla="*/ 43 w 50"/>
                <a:gd name="T3" fmla="*/ 26 h 34"/>
                <a:gd name="T4" fmla="*/ 45 w 50"/>
                <a:gd name="T5" fmla="*/ 17 h 34"/>
                <a:gd name="T6" fmla="*/ 28 w 50"/>
                <a:gd name="T7" fmla="*/ 0 h 34"/>
                <a:gd name="T8" fmla="*/ 11 w 50"/>
                <a:gd name="T9" fmla="*/ 17 h 34"/>
                <a:gd name="T10" fmla="*/ 11 w 50"/>
                <a:gd name="T11" fmla="*/ 19 h 34"/>
                <a:gd name="T12" fmla="*/ 8 w 50"/>
                <a:gd name="T13" fmla="*/ 18 h 34"/>
                <a:gd name="T14" fmla="*/ 0 w 50"/>
                <a:gd name="T15" fmla="*/ 26 h 34"/>
                <a:gd name="T16" fmla="*/ 8 w 50"/>
                <a:gd name="T17" fmla="*/ 34 h 34"/>
                <a:gd name="T18" fmla="*/ 45 w 50"/>
                <a:gd name="T19" fmla="*/ 34 h 34"/>
                <a:gd name="T20" fmla="*/ 50 w 50"/>
                <a:gd name="T21" fmla="*/ 30 h 34"/>
                <a:gd name="T22" fmla="*/ 45 w 50"/>
                <a:gd name="T23" fmla="*/ 2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34">
                  <a:moveTo>
                    <a:pt x="45" y="25"/>
                  </a:moveTo>
                  <a:cubicBezTo>
                    <a:pt x="44" y="25"/>
                    <a:pt x="43" y="25"/>
                    <a:pt x="43" y="26"/>
                  </a:cubicBezTo>
                  <a:cubicBezTo>
                    <a:pt x="44" y="23"/>
                    <a:pt x="45" y="20"/>
                    <a:pt x="45" y="17"/>
                  </a:cubicBezTo>
                  <a:cubicBezTo>
                    <a:pt x="45" y="8"/>
                    <a:pt x="37" y="0"/>
                    <a:pt x="28" y="0"/>
                  </a:cubicBezTo>
                  <a:cubicBezTo>
                    <a:pt x="19" y="0"/>
                    <a:pt x="11" y="8"/>
                    <a:pt x="11" y="17"/>
                  </a:cubicBezTo>
                  <a:cubicBezTo>
                    <a:pt x="11" y="18"/>
                    <a:pt x="11" y="18"/>
                    <a:pt x="11" y="19"/>
                  </a:cubicBezTo>
                  <a:cubicBezTo>
                    <a:pt x="10" y="18"/>
                    <a:pt x="9" y="18"/>
                    <a:pt x="8" y="18"/>
                  </a:cubicBezTo>
                  <a:cubicBezTo>
                    <a:pt x="4" y="18"/>
                    <a:pt x="0" y="22"/>
                    <a:pt x="0" y="26"/>
                  </a:cubicBezTo>
                  <a:cubicBezTo>
                    <a:pt x="0" y="31"/>
                    <a:pt x="4" y="34"/>
                    <a:pt x="8" y="34"/>
                  </a:cubicBezTo>
                  <a:cubicBezTo>
                    <a:pt x="45" y="34"/>
                    <a:pt x="45" y="34"/>
                    <a:pt x="45" y="34"/>
                  </a:cubicBezTo>
                  <a:cubicBezTo>
                    <a:pt x="48" y="34"/>
                    <a:pt x="50" y="32"/>
                    <a:pt x="50" y="30"/>
                  </a:cubicBezTo>
                  <a:cubicBezTo>
                    <a:pt x="50" y="27"/>
                    <a:pt x="48" y="25"/>
                    <a:pt x="45" y="25"/>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1" name="Freeform 613">
              <a:extLst>
                <a:ext uri="{FF2B5EF4-FFF2-40B4-BE49-F238E27FC236}">
                  <a16:creationId xmlns:a16="http://schemas.microsoft.com/office/drawing/2014/main" id="{6575273E-34DB-4683-8AF2-8EB4757A425E}"/>
                </a:ext>
              </a:extLst>
            </p:cNvPr>
            <p:cNvSpPr>
              <a:spLocks/>
            </p:cNvSpPr>
            <p:nvPr/>
          </p:nvSpPr>
          <p:spPr bwMode="auto">
            <a:xfrm>
              <a:off x="5428208" y="5679175"/>
              <a:ext cx="102335" cy="62766"/>
            </a:xfrm>
            <a:custGeom>
              <a:avLst/>
              <a:gdLst>
                <a:gd name="T0" fmla="*/ 34 w 41"/>
                <a:gd name="T1" fmla="*/ 5 h 25"/>
                <a:gd name="T2" fmla="*/ 34 w 41"/>
                <a:gd name="T3" fmla="*/ 1 h 25"/>
                <a:gd name="T4" fmla="*/ 28 w 41"/>
                <a:gd name="T5" fmla="*/ 5 h 25"/>
                <a:gd name="T6" fmla="*/ 24 w 41"/>
                <a:gd name="T7" fmla="*/ 4 h 25"/>
                <a:gd name="T8" fmla="*/ 14 w 41"/>
                <a:gd name="T9" fmla="*/ 10 h 25"/>
                <a:gd name="T10" fmla="*/ 13 w 41"/>
                <a:gd name="T11" fmla="*/ 19 h 25"/>
                <a:gd name="T12" fmla="*/ 41 w 41"/>
                <a:gd name="T13" fmla="*/ 0 h 25"/>
                <a:gd name="T14" fmla="*/ 34 w 41"/>
                <a:gd name="T15" fmla="*/ 5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25">
                  <a:moveTo>
                    <a:pt x="34" y="5"/>
                  </a:moveTo>
                  <a:cubicBezTo>
                    <a:pt x="34" y="4"/>
                    <a:pt x="34" y="3"/>
                    <a:pt x="34" y="1"/>
                  </a:cubicBezTo>
                  <a:cubicBezTo>
                    <a:pt x="32" y="4"/>
                    <a:pt x="31" y="5"/>
                    <a:pt x="28" y="5"/>
                  </a:cubicBezTo>
                  <a:cubicBezTo>
                    <a:pt x="26" y="4"/>
                    <a:pt x="24" y="4"/>
                    <a:pt x="24" y="4"/>
                  </a:cubicBezTo>
                  <a:cubicBezTo>
                    <a:pt x="14" y="10"/>
                    <a:pt x="14" y="10"/>
                    <a:pt x="14" y="10"/>
                  </a:cubicBezTo>
                  <a:cubicBezTo>
                    <a:pt x="14" y="10"/>
                    <a:pt x="0" y="14"/>
                    <a:pt x="13" y="19"/>
                  </a:cubicBezTo>
                  <a:cubicBezTo>
                    <a:pt x="31" y="25"/>
                    <a:pt x="40" y="11"/>
                    <a:pt x="41" y="0"/>
                  </a:cubicBezTo>
                  <a:cubicBezTo>
                    <a:pt x="39" y="3"/>
                    <a:pt x="36" y="4"/>
                    <a:pt x="34" y="5"/>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2" name="Freeform 614">
              <a:extLst>
                <a:ext uri="{FF2B5EF4-FFF2-40B4-BE49-F238E27FC236}">
                  <a16:creationId xmlns:a16="http://schemas.microsoft.com/office/drawing/2014/main" id="{6B37EA22-EA77-48CF-A7F9-39E5F4AA45FF}"/>
                </a:ext>
              </a:extLst>
            </p:cNvPr>
            <p:cNvSpPr>
              <a:spLocks/>
            </p:cNvSpPr>
            <p:nvPr/>
          </p:nvSpPr>
          <p:spPr bwMode="auto">
            <a:xfrm>
              <a:off x="4885148" y="5709193"/>
              <a:ext cx="276988" cy="240147"/>
            </a:xfrm>
            <a:custGeom>
              <a:avLst/>
              <a:gdLst>
                <a:gd name="T0" fmla="*/ 13 w 110"/>
                <a:gd name="T1" fmla="*/ 94 h 96"/>
                <a:gd name="T2" fmla="*/ 32 w 110"/>
                <a:gd name="T3" fmla="*/ 75 h 96"/>
                <a:gd name="T4" fmla="*/ 35 w 110"/>
                <a:gd name="T5" fmla="*/ 70 h 96"/>
                <a:gd name="T6" fmla="*/ 35 w 110"/>
                <a:gd name="T7" fmla="*/ 70 h 96"/>
                <a:gd name="T8" fmla="*/ 37 w 110"/>
                <a:gd name="T9" fmla="*/ 65 h 96"/>
                <a:gd name="T10" fmla="*/ 107 w 110"/>
                <a:gd name="T11" fmla="*/ 6 h 96"/>
                <a:gd name="T12" fmla="*/ 107 w 110"/>
                <a:gd name="T13" fmla="*/ 7 h 96"/>
                <a:gd name="T14" fmla="*/ 109 w 110"/>
                <a:gd name="T15" fmla="*/ 7 h 96"/>
                <a:gd name="T16" fmla="*/ 109 w 110"/>
                <a:gd name="T17" fmla="*/ 7 h 96"/>
                <a:gd name="T18" fmla="*/ 110 w 110"/>
                <a:gd name="T19" fmla="*/ 5 h 96"/>
                <a:gd name="T20" fmla="*/ 106 w 110"/>
                <a:gd name="T21" fmla="*/ 0 h 96"/>
                <a:gd name="T22" fmla="*/ 104 w 110"/>
                <a:gd name="T23" fmla="*/ 0 h 96"/>
                <a:gd name="T24" fmla="*/ 104 w 110"/>
                <a:gd name="T25" fmla="*/ 0 h 96"/>
                <a:gd name="T26" fmla="*/ 103 w 110"/>
                <a:gd name="T27" fmla="*/ 2 h 96"/>
                <a:gd name="T28" fmla="*/ 104 w 110"/>
                <a:gd name="T29" fmla="*/ 3 h 96"/>
                <a:gd name="T30" fmla="*/ 35 w 110"/>
                <a:gd name="T31" fmla="*/ 62 h 96"/>
                <a:gd name="T32" fmla="*/ 29 w 110"/>
                <a:gd name="T33" fmla="*/ 64 h 96"/>
                <a:gd name="T34" fmla="*/ 24 w 110"/>
                <a:gd name="T35" fmla="*/ 65 h 96"/>
                <a:gd name="T36" fmla="*/ 2 w 110"/>
                <a:gd name="T37" fmla="*/ 82 h 96"/>
                <a:gd name="T38" fmla="*/ 1 w 110"/>
                <a:gd name="T39" fmla="*/ 88 h 96"/>
                <a:gd name="T40" fmla="*/ 6 w 110"/>
                <a:gd name="T41" fmla="*/ 94 h 96"/>
                <a:gd name="T42" fmla="*/ 13 w 110"/>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 h="96">
                  <a:moveTo>
                    <a:pt x="13" y="94"/>
                  </a:moveTo>
                  <a:cubicBezTo>
                    <a:pt x="32" y="75"/>
                    <a:pt x="32" y="75"/>
                    <a:pt x="32" y="75"/>
                  </a:cubicBezTo>
                  <a:cubicBezTo>
                    <a:pt x="34" y="73"/>
                    <a:pt x="34" y="72"/>
                    <a:pt x="35" y="70"/>
                  </a:cubicBezTo>
                  <a:cubicBezTo>
                    <a:pt x="35" y="70"/>
                    <a:pt x="35" y="70"/>
                    <a:pt x="35" y="70"/>
                  </a:cubicBezTo>
                  <a:cubicBezTo>
                    <a:pt x="35" y="68"/>
                    <a:pt x="36" y="67"/>
                    <a:pt x="37" y="65"/>
                  </a:cubicBezTo>
                  <a:cubicBezTo>
                    <a:pt x="107" y="6"/>
                    <a:pt x="107" y="6"/>
                    <a:pt x="107" y="6"/>
                  </a:cubicBezTo>
                  <a:cubicBezTo>
                    <a:pt x="107" y="7"/>
                    <a:pt x="107" y="7"/>
                    <a:pt x="107" y="7"/>
                  </a:cubicBezTo>
                  <a:cubicBezTo>
                    <a:pt x="108" y="8"/>
                    <a:pt x="109" y="8"/>
                    <a:pt x="109" y="7"/>
                  </a:cubicBezTo>
                  <a:cubicBezTo>
                    <a:pt x="109" y="7"/>
                    <a:pt x="109" y="7"/>
                    <a:pt x="109" y="7"/>
                  </a:cubicBezTo>
                  <a:cubicBezTo>
                    <a:pt x="110" y="6"/>
                    <a:pt x="110" y="5"/>
                    <a:pt x="110" y="5"/>
                  </a:cubicBezTo>
                  <a:cubicBezTo>
                    <a:pt x="106" y="0"/>
                    <a:pt x="106" y="0"/>
                    <a:pt x="106" y="0"/>
                  </a:cubicBezTo>
                  <a:cubicBezTo>
                    <a:pt x="105" y="0"/>
                    <a:pt x="104" y="0"/>
                    <a:pt x="104" y="0"/>
                  </a:cubicBezTo>
                  <a:cubicBezTo>
                    <a:pt x="104" y="0"/>
                    <a:pt x="104" y="0"/>
                    <a:pt x="104" y="0"/>
                  </a:cubicBezTo>
                  <a:cubicBezTo>
                    <a:pt x="103" y="1"/>
                    <a:pt x="103" y="2"/>
                    <a:pt x="103" y="2"/>
                  </a:cubicBezTo>
                  <a:cubicBezTo>
                    <a:pt x="104" y="3"/>
                    <a:pt x="104" y="3"/>
                    <a:pt x="104" y="3"/>
                  </a:cubicBezTo>
                  <a:cubicBezTo>
                    <a:pt x="35" y="62"/>
                    <a:pt x="35" y="62"/>
                    <a:pt x="35" y="62"/>
                  </a:cubicBezTo>
                  <a:cubicBezTo>
                    <a:pt x="33" y="63"/>
                    <a:pt x="31" y="64"/>
                    <a:pt x="29" y="64"/>
                  </a:cubicBezTo>
                  <a:cubicBezTo>
                    <a:pt x="28" y="64"/>
                    <a:pt x="26" y="64"/>
                    <a:pt x="24" y="65"/>
                  </a:cubicBezTo>
                  <a:cubicBezTo>
                    <a:pt x="2" y="82"/>
                    <a:pt x="2" y="82"/>
                    <a:pt x="2" y="82"/>
                  </a:cubicBezTo>
                  <a:cubicBezTo>
                    <a:pt x="0" y="83"/>
                    <a:pt x="0" y="86"/>
                    <a:pt x="1"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3" name="Freeform 615">
              <a:extLst>
                <a:ext uri="{FF2B5EF4-FFF2-40B4-BE49-F238E27FC236}">
                  <a16:creationId xmlns:a16="http://schemas.microsoft.com/office/drawing/2014/main" id="{5D0D4B41-E6A1-4ACF-A282-BFBB690E50DC}"/>
                </a:ext>
              </a:extLst>
            </p:cNvPr>
            <p:cNvSpPr>
              <a:spLocks/>
            </p:cNvSpPr>
            <p:nvPr/>
          </p:nvSpPr>
          <p:spPr bwMode="auto">
            <a:xfrm>
              <a:off x="5078903" y="5741940"/>
              <a:ext cx="77775" cy="34112"/>
            </a:xfrm>
            <a:custGeom>
              <a:avLst/>
              <a:gdLst>
                <a:gd name="T0" fmla="*/ 2 w 31"/>
                <a:gd name="T1" fmla="*/ 0 h 14"/>
                <a:gd name="T2" fmla="*/ 8 w 31"/>
                <a:gd name="T3" fmla="*/ 9 h 14"/>
                <a:gd name="T4" fmla="*/ 25 w 31"/>
                <a:gd name="T5" fmla="*/ 7 h 14"/>
                <a:gd name="T6" fmla="*/ 31 w 31"/>
                <a:gd name="T7" fmla="*/ 11 h 14"/>
                <a:gd name="T8" fmla="*/ 26 w 31"/>
                <a:gd name="T9" fmla="*/ 14 h 14"/>
                <a:gd name="T10" fmla="*/ 6 w 31"/>
                <a:gd name="T11" fmla="*/ 11 h 14"/>
                <a:gd name="T12" fmla="*/ 0 w 31"/>
                <a:gd name="T13" fmla="*/ 1 h 14"/>
                <a:gd name="T14" fmla="*/ 2 w 31"/>
                <a:gd name="T15" fmla="*/ 0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14">
                  <a:moveTo>
                    <a:pt x="2" y="0"/>
                  </a:moveTo>
                  <a:cubicBezTo>
                    <a:pt x="2" y="0"/>
                    <a:pt x="5" y="8"/>
                    <a:pt x="8" y="9"/>
                  </a:cubicBezTo>
                  <a:cubicBezTo>
                    <a:pt x="11" y="10"/>
                    <a:pt x="25" y="7"/>
                    <a:pt x="25" y="7"/>
                  </a:cubicBezTo>
                  <a:cubicBezTo>
                    <a:pt x="31" y="11"/>
                    <a:pt x="31" y="11"/>
                    <a:pt x="31" y="11"/>
                  </a:cubicBezTo>
                  <a:cubicBezTo>
                    <a:pt x="26" y="14"/>
                    <a:pt x="26" y="14"/>
                    <a:pt x="26" y="14"/>
                  </a:cubicBezTo>
                  <a:cubicBezTo>
                    <a:pt x="26" y="14"/>
                    <a:pt x="11" y="13"/>
                    <a:pt x="6" y="11"/>
                  </a:cubicBezTo>
                  <a:cubicBezTo>
                    <a:pt x="2" y="10"/>
                    <a:pt x="0" y="1"/>
                    <a:pt x="0" y="1"/>
                  </a:cubicBezTo>
                  <a:lnTo>
                    <a:pt x="2"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4" name="Freeform 616">
              <a:extLst>
                <a:ext uri="{FF2B5EF4-FFF2-40B4-BE49-F238E27FC236}">
                  <a16:creationId xmlns:a16="http://schemas.microsoft.com/office/drawing/2014/main" id="{38CB5762-3680-4171-BAE0-BA801D93376F}"/>
                </a:ext>
              </a:extLst>
            </p:cNvPr>
            <p:cNvSpPr>
              <a:spLocks/>
            </p:cNvSpPr>
            <p:nvPr/>
          </p:nvSpPr>
          <p:spPr bwMode="auto">
            <a:xfrm>
              <a:off x="5081632" y="5709193"/>
              <a:ext cx="278352" cy="240147"/>
            </a:xfrm>
            <a:custGeom>
              <a:avLst/>
              <a:gdLst>
                <a:gd name="T0" fmla="*/ 13 w 111"/>
                <a:gd name="T1" fmla="*/ 94 h 96"/>
                <a:gd name="T2" fmla="*/ 33 w 111"/>
                <a:gd name="T3" fmla="*/ 75 h 96"/>
                <a:gd name="T4" fmla="*/ 35 w 111"/>
                <a:gd name="T5" fmla="*/ 70 h 96"/>
                <a:gd name="T6" fmla="*/ 35 w 111"/>
                <a:gd name="T7" fmla="*/ 70 h 96"/>
                <a:gd name="T8" fmla="*/ 37 w 111"/>
                <a:gd name="T9" fmla="*/ 65 h 96"/>
                <a:gd name="T10" fmla="*/ 107 w 111"/>
                <a:gd name="T11" fmla="*/ 6 h 96"/>
                <a:gd name="T12" fmla="*/ 108 w 111"/>
                <a:gd name="T13" fmla="*/ 7 h 96"/>
                <a:gd name="T14" fmla="*/ 110 w 111"/>
                <a:gd name="T15" fmla="*/ 7 h 96"/>
                <a:gd name="T16" fmla="*/ 110 w 111"/>
                <a:gd name="T17" fmla="*/ 7 h 96"/>
                <a:gd name="T18" fmla="*/ 110 w 111"/>
                <a:gd name="T19" fmla="*/ 5 h 96"/>
                <a:gd name="T20" fmla="*/ 106 w 111"/>
                <a:gd name="T21" fmla="*/ 0 h 96"/>
                <a:gd name="T22" fmla="*/ 104 w 111"/>
                <a:gd name="T23" fmla="*/ 0 h 96"/>
                <a:gd name="T24" fmla="*/ 104 w 111"/>
                <a:gd name="T25" fmla="*/ 0 h 96"/>
                <a:gd name="T26" fmla="*/ 104 w 111"/>
                <a:gd name="T27" fmla="*/ 2 h 96"/>
                <a:gd name="T28" fmla="*/ 104 w 111"/>
                <a:gd name="T29" fmla="*/ 3 h 96"/>
                <a:gd name="T30" fmla="*/ 35 w 111"/>
                <a:gd name="T31" fmla="*/ 62 h 96"/>
                <a:gd name="T32" fmla="*/ 30 w 111"/>
                <a:gd name="T33" fmla="*/ 64 h 96"/>
                <a:gd name="T34" fmla="*/ 25 w 111"/>
                <a:gd name="T35" fmla="*/ 65 h 96"/>
                <a:gd name="T36" fmla="*/ 2 w 111"/>
                <a:gd name="T37" fmla="*/ 82 h 96"/>
                <a:gd name="T38" fmla="*/ 2 w 111"/>
                <a:gd name="T39" fmla="*/ 88 h 96"/>
                <a:gd name="T40" fmla="*/ 6 w 111"/>
                <a:gd name="T41" fmla="*/ 94 h 96"/>
                <a:gd name="T42" fmla="*/ 13 w 111"/>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1" h="96">
                  <a:moveTo>
                    <a:pt x="13" y="94"/>
                  </a:moveTo>
                  <a:cubicBezTo>
                    <a:pt x="33" y="75"/>
                    <a:pt x="33" y="75"/>
                    <a:pt x="33" y="75"/>
                  </a:cubicBezTo>
                  <a:cubicBezTo>
                    <a:pt x="34" y="73"/>
                    <a:pt x="35" y="72"/>
                    <a:pt x="35" y="70"/>
                  </a:cubicBezTo>
                  <a:cubicBezTo>
                    <a:pt x="35" y="70"/>
                    <a:pt x="35" y="70"/>
                    <a:pt x="35" y="70"/>
                  </a:cubicBezTo>
                  <a:cubicBezTo>
                    <a:pt x="35" y="68"/>
                    <a:pt x="36" y="67"/>
                    <a:pt x="37" y="65"/>
                  </a:cubicBezTo>
                  <a:cubicBezTo>
                    <a:pt x="107" y="6"/>
                    <a:pt x="107" y="6"/>
                    <a:pt x="107" y="6"/>
                  </a:cubicBezTo>
                  <a:cubicBezTo>
                    <a:pt x="108" y="7"/>
                    <a:pt x="108" y="7"/>
                    <a:pt x="108" y="7"/>
                  </a:cubicBezTo>
                  <a:cubicBezTo>
                    <a:pt x="108" y="8"/>
                    <a:pt x="109" y="8"/>
                    <a:pt x="110" y="7"/>
                  </a:cubicBezTo>
                  <a:cubicBezTo>
                    <a:pt x="110" y="7"/>
                    <a:pt x="110" y="7"/>
                    <a:pt x="110" y="7"/>
                  </a:cubicBezTo>
                  <a:cubicBezTo>
                    <a:pt x="111" y="6"/>
                    <a:pt x="111" y="5"/>
                    <a:pt x="110" y="5"/>
                  </a:cubicBezTo>
                  <a:cubicBezTo>
                    <a:pt x="106" y="0"/>
                    <a:pt x="106" y="0"/>
                    <a:pt x="106" y="0"/>
                  </a:cubicBezTo>
                  <a:cubicBezTo>
                    <a:pt x="106" y="0"/>
                    <a:pt x="105" y="0"/>
                    <a:pt x="104" y="0"/>
                  </a:cubicBezTo>
                  <a:cubicBezTo>
                    <a:pt x="104" y="0"/>
                    <a:pt x="104" y="0"/>
                    <a:pt x="104" y="0"/>
                  </a:cubicBezTo>
                  <a:cubicBezTo>
                    <a:pt x="103" y="1"/>
                    <a:pt x="103" y="2"/>
                    <a:pt x="104" y="2"/>
                  </a:cubicBezTo>
                  <a:cubicBezTo>
                    <a:pt x="104" y="3"/>
                    <a:pt x="104" y="3"/>
                    <a:pt x="104" y="3"/>
                  </a:cubicBezTo>
                  <a:cubicBezTo>
                    <a:pt x="35" y="62"/>
                    <a:pt x="35" y="62"/>
                    <a:pt x="35" y="62"/>
                  </a:cubicBezTo>
                  <a:cubicBezTo>
                    <a:pt x="33" y="63"/>
                    <a:pt x="32" y="64"/>
                    <a:pt x="30" y="64"/>
                  </a:cubicBezTo>
                  <a:cubicBezTo>
                    <a:pt x="28" y="64"/>
                    <a:pt x="26" y="64"/>
                    <a:pt x="25" y="65"/>
                  </a:cubicBezTo>
                  <a:cubicBezTo>
                    <a:pt x="2" y="82"/>
                    <a:pt x="2" y="82"/>
                    <a:pt x="2" y="82"/>
                  </a:cubicBezTo>
                  <a:cubicBezTo>
                    <a:pt x="0" y="83"/>
                    <a:pt x="0" y="86"/>
                    <a:pt x="2"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5" name="Freeform 617">
              <a:extLst>
                <a:ext uri="{FF2B5EF4-FFF2-40B4-BE49-F238E27FC236}">
                  <a16:creationId xmlns:a16="http://schemas.microsoft.com/office/drawing/2014/main" id="{F492284E-D0D9-4DE2-9B83-1DF40DEB6C22}"/>
                </a:ext>
              </a:extLst>
            </p:cNvPr>
            <p:cNvSpPr>
              <a:spLocks/>
            </p:cNvSpPr>
            <p:nvPr/>
          </p:nvSpPr>
          <p:spPr bwMode="auto">
            <a:xfrm>
              <a:off x="5264472" y="5709193"/>
              <a:ext cx="276988" cy="240147"/>
            </a:xfrm>
            <a:custGeom>
              <a:avLst/>
              <a:gdLst>
                <a:gd name="T0" fmla="*/ 13 w 110"/>
                <a:gd name="T1" fmla="*/ 94 h 96"/>
                <a:gd name="T2" fmla="*/ 33 w 110"/>
                <a:gd name="T3" fmla="*/ 75 h 96"/>
                <a:gd name="T4" fmla="*/ 35 w 110"/>
                <a:gd name="T5" fmla="*/ 70 h 96"/>
                <a:gd name="T6" fmla="*/ 35 w 110"/>
                <a:gd name="T7" fmla="*/ 70 h 96"/>
                <a:gd name="T8" fmla="*/ 37 w 110"/>
                <a:gd name="T9" fmla="*/ 65 h 96"/>
                <a:gd name="T10" fmla="*/ 107 w 110"/>
                <a:gd name="T11" fmla="*/ 6 h 96"/>
                <a:gd name="T12" fmla="*/ 107 w 110"/>
                <a:gd name="T13" fmla="*/ 7 h 96"/>
                <a:gd name="T14" fmla="*/ 110 w 110"/>
                <a:gd name="T15" fmla="*/ 7 h 96"/>
                <a:gd name="T16" fmla="*/ 110 w 110"/>
                <a:gd name="T17" fmla="*/ 7 h 96"/>
                <a:gd name="T18" fmla="*/ 110 w 110"/>
                <a:gd name="T19" fmla="*/ 5 h 96"/>
                <a:gd name="T20" fmla="*/ 106 w 110"/>
                <a:gd name="T21" fmla="*/ 0 h 96"/>
                <a:gd name="T22" fmla="*/ 104 w 110"/>
                <a:gd name="T23" fmla="*/ 0 h 96"/>
                <a:gd name="T24" fmla="*/ 104 w 110"/>
                <a:gd name="T25" fmla="*/ 0 h 96"/>
                <a:gd name="T26" fmla="*/ 104 w 110"/>
                <a:gd name="T27" fmla="*/ 2 h 96"/>
                <a:gd name="T28" fmla="*/ 104 w 110"/>
                <a:gd name="T29" fmla="*/ 3 h 96"/>
                <a:gd name="T30" fmla="*/ 35 w 110"/>
                <a:gd name="T31" fmla="*/ 62 h 96"/>
                <a:gd name="T32" fmla="*/ 29 w 110"/>
                <a:gd name="T33" fmla="*/ 64 h 96"/>
                <a:gd name="T34" fmla="*/ 25 w 110"/>
                <a:gd name="T35" fmla="*/ 65 h 96"/>
                <a:gd name="T36" fmla="*/ 2 w 110"/>
                <a:gd name="T37" fmla="*/ 82 h 96"/>
                <a:gd name="T38" fmla="*/ 1 w 110"/>
                <a:gd name="T39" fmla="*/ 88 h 96"/>
                <a:gd name="T40" fmla="*/ 6 w 110"/>
                <a:gd name="T41" fmla="*/ 94 h 96"/>
                <a:gd name="T42" fmla="*/ 13 w 110"/>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 h="96">
                  <a:moveTo>
                    <a:pt x="13" y="94"/>
                  </a:moveTo>
                  <a:cubicBezTo>
                    <a:pt x="33" y="75"/>
                    <a:pt x="33" y="75"/>
                    <a:pt x="33" y="75"/>
                  </a:cubicBezTo>
                  <a:cubicBezTo>
                    <a:pt x="34" y="73"/>
                    <a:pt x="35" y="72"/>
                    <a:pt x="35" y="70"/>
                  </a:cubicBezTo>
                  <a:cubicBezTo>
                    <a:pt x="35" y="70"/>
                    <a:pt x="35" y="70"/>
                    <a:pt x="35" y="70"/>
                  </a:cubicBezTo>
                  <a:cubicBezTo>
                    <a:pt x="35" y="68"/>
                    <a:pt x="36" y="67"/>
                    <a:pt x="37" y="65"/>
                  </a:cubicBezTo>
                  <a:cubicBezTo>
                    <a:pt x="107" y="6"/>
                    <a:pt x="107" y="6"/>
                    <a:pt x="107" y="6"/>
                  </a:cubicBezTo>
                  <a:cubicBezTo>
                    <a:pt x="107" y="7"/>
                    <a:pt x="107" y="7"/>
                    <a:pt x="107" y="7"/>
                  </a:cubicBezTo>
                  <a:cubicBezTo>
                    <a:pt x="108" y="8"/>
                    <a:pt x="109" y="8"/>
                    <a:pt x="110" y="7"/>
                  </a:cubicBezTo>
                  <a:cubicBezTo>
                    <a:pt x="110" y="7"/>
                    <a:pt x="110" y="7"/>
                    <a:pt x="110" y="7"/>
                  </a:cubicBezTo>
                  <a:cubicBezTo>
                    <a:pt x="110" y="6"/>
                    <a:pt x="110" y="5"/>
                    <a:pt x="110" y="5"/>
                  </a:cubicBezTo>
                  <a:cubicBezTo>
                    <a:pt x="106" y="0"/>
                    <a:pt x="106" y="0"/>
                    <a:pt x="106" y="0"/>
                  </a:cubicBezTo>
                  <a:cubicBezTo>
                    <a:pt x="106" y="0"/>
                    <a:pt x="104" y="0"/>
                    <a:pt x="104" y="0"/>
                  </a:cubicBezTo>
                  <a:cubicBezTo>
                    <a:pt x="104" y="0"/>
                    <a:pt x="104" y="0"/>
                    <a:pt x="104" y="0"/>
                  </a:cubicBezTo>
                  <a:cubicBezTo>
                    <a:pt x="103" y="1"/>
                    <a:pt x="103" y="2"/>
                    <a:pt x="104" y="2"/>
                  </a:cubicBezTo>
                  <a:cubicBezTo>
                    <a:pt x="104" y="3"/>
                    <a:pt x="104" y="3"/>
                    <a:pt x="104" y="3"/>
                  </a:cubicBezTo>
                  <a:cubicBezTo>
                    <a:pt x="35" y="62"/>
                    <a:pt x="35" y="62"/>
                    <a:pt x="35" y="62"/>
                  </a:cubicBezTo>
                  <a:cubicBezTo>
                    <a:pt x="33" y="63"/>
                    <a:pt x="31" y="64"/>
                    <a:pt x="29" y="64"/>
                  </a:cubicBezTo>
                  <a:cubicBezTo>
                    <a:pt x="28" y="64"/>
                    <a:pt x="26" y="64"/>
                    <a:pt x="25" y="65"/>
                  </a:cubicBezTo>
                  <a:cubicBezTo>
                    <a:pt x="2" y="82"/>
                    <a:pt x="2" y="82"/>
                    <a:pt x="2" y="82"/>
                  </a:cubicBezTo>
                  <a:cubicBezTo>
                    <a:pt x="0" y="83"/>
                    <a:pt x="0" y="86"/>
                    <a:pt x="1"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6" name="Freeform 618">
              <a:extLst>
                <a:ext uri="{FF2B5EF4-FFF2-40B4-BE49-F238E27FC236}">
                  <a16:creationId xmlns:a16="http://schemas.microsoft.com/office/drawing/2014/main" id="{0EC341F2-B22F-4327-9A92-184DEF5E43FF}"/>
                </a:ext>
              </a:extLst>
            </p:cNvPr>
            <p:cNvSpPr>
              <a:spLocks/>
            </p:cNvSpPr>
            <p:nvPr/>
          </p:nvSpPr>
          <p:spPr bwMode="auto">
            <a:xfrm>
              <a:off x="5222173" y="5681904"/>
              <a:ext cx="69588" cy="66859"/>
            </a:xfrm>
            <a:custGeom>
              <a:avLst/>
              <a:gdLst>
                <a:gd name="T0" fmla="*/ 27 w 28"/>
                <a:gd name="T1" fmla="*/ 16 h 27"/>
                <a:gd name="T2" fmla="*/ 26 w 28"/>
                <a:gd name="T3" fmla="*/ 15 h 27"/>
                <a:gd name="T4" fmla="*/ 25 w 28"/>
                <a:gd name="T5" fmla="*/ 13 h 27"/>
                <a:gd name="T6" fmla="*/ 25 w 28"/>
                <a:gd name="T7" fmla="*/ 13 h 27"/>
                <a:gd name="T8" fmla="*/ 11 w 28"/>
                <a:gd name="T9" fmla="*/ 1 h 27"/>
                <a:gd name="T10" fmla="*/ 0 w 28"/>
                <a:gd name="T11" fmla="*/ 14 h 27"/>
                <a:gd name="T12" fmla="*/ 13 w 28"/>
                <a:gd name="T13" fmla="*/ 26 h 27"/>
                <a:gd name="T14" fmla="*/ 21 w 28"/>
                <a:gd name="T15" fmla="*/ 26 h 27"/>
                <a:gd name="T16" fmla="*/ 25 w 28"/>
                <a:gd name="T17" fmla="*/ 23 h 27"/>
                <a:gd name="T18" fmla="*/ 25 w 28"/>
                <a:gd name="T19" fmla="*/ 19 h 27"/>
                <a:gd name="T20" fmla="*/ 27 w 28"/>
                <a:gd name="T21" fmla="*/ 19 h 27"/>
                <a:gd name="T22" fmla="*/ 27 w 28"/>
                <a:gd name="T23" fmla="*/ 1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 h="27">
                  <a:moveTo>
                    <a:pt x="27" y="16"/>
                  </a:moveTo>
                  <a:cubicBezTo>
                    <a:pt x="26" y="15"/>
                    <a:pt x="26" y="15"/>
                    <a:pt x="26" y="15"/>
                  </a:cubicBezTo>
                  <a:cubicBezTo>
                    <a:pt x="25" y="14"/>
                    <a:pt x="25" y="14"/>
                    <a:pt x="25" y="13"/>
                  </a:cubicBezTo>
                  <a:cubicBezTo>
                    <a:pt x="25" y="13"/>
                    <a:pt x="25" y="13"/>
                    <a:pt x="25" y="13"/>
                  </a:cubicBezTo>
                  <a:cubicBezTo>
                    <a:pt x="24" y="6"/>
                    <a:pt x="18" y="0"/>
                    <a:pt x="11" y="1"/>
                  </a:cubicBezTo>
                  <a:cubicBezTo>
                    <a:pt x="4" y="2"/>
                    <a:pt x="0" y="8"/>
                    <a:pt x="0" y="14"/>
                  </a:cubicBezTo>
                  <a:cubicBezTo>
                    <a:pt x="0" y="21"/>
                    <a:pt x="6" y="27"/>
                    <a:pt x="13" y="26"/>
                  </a:cubicBezTo>
                  <a:cubicBezTo>
                    <a:pt x="15" y="26"/>
                    <a:pt x="18" y="26"/>
                    <a:pt x="21" y="26"/>
                  </a:cubicBezTo>
                  <a:cubicBezTo>
                    <a:pt x="23" y="26"/>
                    <a:pt x="25" y="25"/>
                    <a:pt x="25" y="23"/>
                  </a:cubicBezTo>
                  <a:cubicBezTo>
                    <a:pt x="25" y="21"/>
                    <a:pt x="25" y="20"/>
                    <a:pt x="25" y="19"/>
                  </a:cubicBezTo>
                  <a:cubicBezTo>
                    <a:pt x="27" y="19"/>
                    <a:pt x="27" y="19"/>
                    <a:pt x="27" y="19"/>
                  </a:cubicBezTo>
                  <a:cubicBezTo>
                    <a:pt x="28" y="18"/>
                    <a:pt x="28" y="17"/>
                    <a:pt x="27" y="16"/>
                  </a:cubicBezTo>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7" name="Freeform 619">
              <a:extLst>
                <a:ext uri="{FF2B5EF4-FFF2-40B4-BE49-F238E27FC236}">
                  <a16:creationId xmlns:a16="http://schemas.microsoft.com/office/drawing/2014/main" id="{0DB738B7-07EA-433B-A795-DB31A111CFC9}"/>
                </a:ext>
              </a:extLst>
            </p:cNvPr>
            <p:cNvSpPr>
              <a:spLocks/>
            </p:cNvSpPr>
            <p:nvPr/>
          </p:nvSpPr>
          <p:spPr bwMode="auto">
            <a:xfrm>
              <a:off x="5213986" y="5733754"/>
              <a:ext cx="58672" cy="30018"/>
            </a:xfrm>
            <a:custGeom>
              <a:avLst/>
              <a:gdLst>
                <a:gd name="T0" fmla="*/ 23 w 23"/>
                <a:gd name="T1" fmla="*/ 5 h 12"/>
                <a:gd name="T2" fmla="*/ 21 w 23"/>
                <a:gd name="T3" fmla="*/ 5 h 12"/>
                <a:gd name="T4" fmla="*/ 14 w 23"/>
                <a:gd name="T5" fmla="*/ 8 h 12"/>
                <a:gd name="T6" fmla="*/ 11 w 23"/>
                <a:gd name="T7" fmla="*/ 12 h 12"/>
                <a:gd name="T8" fmla="*/ 0 w 23"/>
                <a:gd name="T9" fmla="*/ 8 h 12"/>
                <a:gd name="T10" fmla="*/ 9 w 23"/>
                <a:gd name="T11" fmla="*/ 0 h 12"/>
                <a:gd name="T12" fmla="*/ 23 w 23"/>
                <a:gd name="T13" fmla="*/ 5 h 12"/>
              </a:gdLst>
              <a:ahLst/>
              <a:cxnLst>
                <a:cxn ang="0">
                  <a:pos x="T0" y="T1"/>
                </a:cxn>
                <a:cxn ang="0">
                  <a:pos x="T2" y="T3"/>
                </a:cxn>
                <a:cxn ang="0">
                  <a:pos x="T4" y="T5"/>
                </a:cxn>
                <a:cxn ang="0">
                  <a:pos x="T6" y="T7"/>
                </a:cxn>
                <a:cxn ang="0">
                  <a:pos x="T8" y="T9"/>
                </a:cxn>
                <a:cxn ang="0">
                  <a:pos x="T10" y="T11"/>
                </a:cxn>
                <a:cxn ang="0">
                  <a:pos x="T12" y="T13"/>
                </a:cxn>
              </a:cxnLst>
              <a:rect l="0" t="0" r="r" b="b"/>
              <a:pathLst>
                <a:path w="23" h="12">
                  <a:moveTo>
                    <a:pt x="23" y="5"/>
                  </a:moveTo>
                  <a:cubicBezTo>
                    <a:pt x="21" y="5"/>
                    <a:pt x="21" y="5"/>
                    <a:pt x="21" y="5"/>
                  </a:cubicBezTo>
                  <a:cubicBezTo>
                    <a:pt x="19" y="5"/>
                    <a:pt x="16" y="7"/>
                    <a:pt x="14" y="8"/>
                  </a:cubicBezTo>
                  <a:cubicBezTo>
                    <a:pt x="11" y="12"/>
                    <a:pt x="11" y="12"/>
                    <a:pt x="11" y="12"/>
                  </a:cubicBezTo>
                  <a:cubicBezTo>
                    <a:pt x="0" y="8"/>
                    <a:pt x="0" y="8"/>
                    <a:pt x="0" y="8"/>
                  </a:cubicBezTo>
                  <a:cubicBezTo>
                    <a:pt x="9" y="0"/>
                    <a:pt x="9" y="0"/>
                    <a:pt x="9" y="0"/>
                  </a:cubicBezTo>
                  <a:lnTo>
                    <a:pt x="23" y="5"/>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8" name="Freeform 620">
              <a:extLst>
                <a:ext uri="{FF2B5EF4-FFF2-40B4-BE49-F238E27FC236}">
                  <a16:creationId xmlns:a16="http://schemas.microsoft.com/office/drawing/2014/main" id="{306C0363-85AA-46A2-B5DC-BD361A4C7124}"/>
                </a:ext>
              </a:extLst>
            </p:cNvPr>
            <p:cNvSpPr>
              <a:spLocks/>
            </p:cNvSpPr>
            <p:nvPr/>
          </p:nvSpPr>
          <p:spPr bwMode="auto">
            <a:xfrm>
              <a:off x="5275387" y="5716015"/>
              <a:ext cx="4093" cy="5458"/>
            </a:xfrm>
            <a:custGeom>
              <a:avLst/>
              <a:gdLst>
                <a:gd name="T0" fmla="*/ 0 w 2"/>
                <a:gd name="T1" fmla="*/ 1 h 2"/>
                <a:gd name="T2" fmla="*/ 1 w 2"/>
                <a:gd name="T3" fmla="*/ 2 h 2"/>
                <a:gd name="T4" fmla="*/ 2 w 2"/>
                <a:gd name="T5" fmla="*/ 1 h 2"/>
                <a:gd name="T6" fmla="*/ 1 w 2"/>
                <a:gd name="T7" fmla="*/ 0 h 2"/>
                <a:gd name="T8" fmla="*/ 0 w 2"/>
                <a:gd name="T9" fmla="*/ 1 h 2"/>
              </a:gdLst>
              <a:ahLst/>
              <a:cxnLst>
                <a:cxn ang="0">
                  <a:pos x="T0" y="T1"/>
                </a:cxn>
                <a:cxn ang="0">
                  <a:pos x="T2" y="T3"/>
                </a:cxn>
                <a:cxn ang="0">
                  <a:pos x="T4" y="T5"/>
                </a:cxn>
                <a:cxn ang="0">
                  <a:pos x="T6" y="T7"/>
                </a:cxn>
                <a:cxn ang="0">
                  <a:pos x="T8" y="T9"/>
                </a:cxn>
              </a:cxnLst>
              <a:rect l="0" t="0" r="r" b="b"/>
              <a:pathLst>
                <a:path w="2" h="2">
                  <a:moveTo>
                    <a:pt x="0" y="1"/>
                  </a:moveTo>
                  <a:cubicBezTo>
                    <a:pt x="0" y="2"/>
                    <a:pt x="1" y="2"/>
                    <a:pt x="1" y="2"/>
                  </a:cubicBezTo>
                  <a:cubicBezTo>
                    <a:pt x="2" y="2"/>
                    <a:pt x="2" y="1"/>
                    <a:pt x="2" y="1"/>
                  </a:cubicBezTo>
                  <a:cubicBezTo>
                    <a:pt x="2" y="0"/>
                    <a:pt x="2" y="0"/>
                    <a:pt x="1" y="0"/>
                  </a:cubicBezTo>
                  <a:cubicBezTo>
                    <a:pt x="0" y="0"/>
                    <a:pt x="0" y="0"/>
                    <a:pt x="0"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9" name="Freeform 621">
              <a:extLst>
                <a:ext uri="{FF2B5EF4-FFF2-40B4-BE49-F238E27FC236}">
                  <a16:creationId xmlns:a16="http://schemas.microsoft.com/office/drawing/2014/main" id="{651B5F93-0251-4977-A81C-590011939DD8}"/>
                </a:ext>
              </a:extLst>
            </p:cNvPr>
            <p:cNvSpPr>
              <a:spLocks/>
            </p:cNvSpPr>
            <p:nvPr/>
          </p:nvSpPr>
          <p:spPr bwMode="auto">
            <a:xfrm>
              <a:off x="5219444" y="5673717"/>
              <a:ext cx="68224" cy="75046"/>
            </a:xfrm>
            <a:custGeom>
              <a:avLst/>
              <a:gdLst>
                <a:gd name="T0" fmla="*/ 26 w 27"/>
                <a:gd name="T1" fmla="*/ 25 h 30"/>
                <a:gd name="T2" fmla="*/ 26 w 27"/>
                <a:gd name="T3" fmla="*/ 23 h 30"/>
                <a:gd name="T4" fmla="*/ 26 w 27"/>
                <a:gd name="T5" fmla="*/ 23 h 30"/>
                <a:gd name="T6" fmla="*/ 26 w 27"/>
                <a:gd name="T7" fmla="*/ 22 h 30"/>
                <a:gd name="T8" fmla="*/ 23 w 27"/>
                <a:gd name="T9" fmla="*/ 23 h 30"/>
                <a:gd name="T10" fmla="*/ 22 w 27"/>
                <a:gd name="T11" fmla="*/ 24 h 30"/>
                <a:gd name="T12" fmla="*/ 20 w 27"/>
                <a:gd name="T13" fmla="*/ 24 h 30"/>
                <a:gd name="T14" fmla="*/ 18 w 27"/>
                <a:gd name="T15" fmla="*/ 23 h 30"/>
                <a:gd name="T16" fmla="*/ 17 w 27"/>
                <a:gd name="T17" fmla="*/ 22 h 30"/>
                <a:gd name="T18" fmla="*/ 15 w 27"/>
                <a:gd name="T19" fmla="*/ 18 h 30"/>
                <a:gd name="T20" fmla="*/ 15 w 27"/>
                <a:gd name="T21" fmla="*/ 16 h 30"/>
                <a:gd name="T22" fmla="*/ 17 w 27"/>
                <a:gd name="T23" fmla="*/ 12 h 30"/>
                <a:gd name="T24" fmla="*/ 21 w 27"/>
                <a:gd name="T25" fmla="*/ 7 h 30"/>
                <a:gd name="T26" fmla="*/ 27 w 27"/>
                <a:gd name="T27" fmla="*/ 2 h 30"/>
                <a:gd name="T28" fmla="*/ 16 w 27"/>
                <a:gd name="T29" fmla="*/ 3 h 30"/>
                <a:gd name="T30" fmla="*/ 19 w 27"/>
                <a:gd name="T31" fmla="*/ 0 h 30"/>
                <a:gd name="T32" fmla="*/ 15 w 27"/>
                <a:gd name="T33" fmla="*/ 2 h 30"/>
                <a:gd name="T34" fmla="*/ 5 w 27"/>
                <a:gd name="T35" fmla="*/ 7 h 30"/>
                <a:gd name="T36" fmla="*/ 4 w 27"/>
                <a:gd name="T37" fmla="*/ 8 h 30"/>
                <a:gd name="T38" fmla="*/ 1 w 27"/>
                <a:gd name="T39" fmla="*/ 16 h 30"/>
                <a:gd name="T40" fmla="*/ 5 w 27"/>
                <a:gd name="T41" fmla="*/ 26 h 30"/>
                <a:gd name="T42" fmla="*/ 11 w 27"/>
                <a:gd name="T43" fmla="*/ 21 h 30"/>
                <a:gd name="T44" fmla="*/ 9 w 27"/>
                <a:gd name="T45" fmla="*/ 19 h 30"/>
                <a:gd name="T46" fmla="*/ 9 w 27"/>
                <a:gd name="T47" fmla="*/ 18 h 30"/>
                <a:gd name="T48" fmla="*/ 10 w 27"/>
                <a:gd name="T49" fmla="*/ 16 h 30"/>
                <a:gd name="T50" fmla="*/ 13 w 27"/>
                <a:gd name="T51" fmla="*/ 17 h 30"/>
                <a:gd name="T52" fmla="*/ 14 w 27"/>
                <a:gd name="T53" fmla="*/ 21 h 30"/>
                <a:gd name="T54" fmla="*/ 15 w 27"/>
                <a:gd name="T55" fmla="*/ 27 h 30"/>
                <a:gd name="T56" fmla="*/ 16 w 27"/>
                <a:gd name="T57" fmla="*/ 28 h 30"/>
                <a:gd name="T58" fmla="*/ 20 w 27"/>
                <a:gd name="T59" fmla="*/ 29 h 30"/>
                <a:gd name="T60" fmla="*/ 20 w 27"/>
                <a:gd name="T61" fmla="*/ 30 h 30"/>
                <a:gd name="T62" fmla="*/ 23 w 27"/>
                <a:gd name="T63" fmla="*/ 29 h 30"/>
                <a:gd name="T64" fmla="*/ 26 w 27"/>
                <a:gd name="T65" fmla="*/ 27 h 30"/>
                <a:gd name="T66" fmla="*/ 26 w 27"/>
                <a:gd name="T67" fmla="*/ 26 h 30"/>
                <a:gd name="T68" fmla="*/ 26 w 27"/>
                <a:gd name="T69" fmla="*/ 2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 h="30">
                  <a:moveTo>
                    <a:pt x="26" y="25"/>
                  </a:moveTo>
                  <a:cubicBezTo>
                    <a:pt x="26" y="23"/>
                    <a:pt x="26" y="23"/>
                    <a:pt x="26" y="23"/>
                  </a:cubicBezTo>
                  <a:cubicBezTo>
                    <a:pt x="26" y="23"/>
                    <a:pt x="26" y="23"/>
                    <a:pt x="26" y="23"/>
                  </a:cubicBezTo>
                  <a:cubicBezTo>
                    <a:pt x="26" y="22"/>
                    <a:pt x="26" y="22"/>
                    <a:pt x="26" y="22"/>
                  </a:cubicBezTo>
                  <a:cubicBezTo>
                    <a:pt x="25" y="22"/>
                    <a:pt x="23" y="22"/>
                    <a:pt x="23" y="23"/>
                  </a:cubicBezTo>
                  <a:cubicBezTo>
                    <a:pt x="22" y="24"/>
                    <a:pt x="22" y="24"/>
                    <a:pt x="22" y="24"/>
                  </a:cubicBezTo>
                  <a:cubicBezTo>
                    <a:pt x="21" y="24"/>
                    <a:pt x="20" y="24"/>
                    <a:pt x="20" y="24"/>
                  </a:cubicBezTo>
                  <a:cubicBezTo>
                    <a:pt x="18" y="23"/>
                    <a:pt x="18" y="23"/>
                    <a:pt x="18" y="23"/>
                  </a:cubicBezTo>
                  <a:cubicBezTo>
                    <a:pt x="17" y="23"/>
                    <a:pt x="17" y="23"/>
                    <a:pt x="17" y="22"/>
                  </a:cubicBezTo>
                  <a:cubicBezTo>
                    <a:pt x="15" y="18"/>
                    <a:pt x="15" y="18"/>
                    <a:pt x="15" y="18"/>
                  </a:cubicBezTo>
                  <a:cubicBezTo>
                    <a:pt x="15" y="16"/>
                    <a:pt x="15" y="16"/>
                    <a:pt x="15" y="16"/>
                  </a:cubicBezTo>
                  <a:cubicBezTo>
                    <a:pt x="15" y="15"/>
                    <a:pt x="14" y="13"/>
                    <a:pt x="17" y="12"/>
                  </a:cubicBezTo>
                  <a:cubicBezTo>
                    <a:pt x="21" y="10"/>
                    <a:pt x="21" y="7"/>
                    <a:pt x="21" y="7"/>
                  </a:cubicBezTo>
                  <a:cubicBezTo>
                    <a:pt x="21" y="7"/>
                    <a:pt x="25" y="6"/>
                    <a:pt x="27" y="2"/>
                  </a:cubicBezTo>
                  <a:cubicBezTo>
                    <a:pt x="16" y="3"/>
                    <a:pt x="16" y="3"/>
                    <a:pt x="16" y="3"/>
                  </a:cubicBezTo>
                  <a:cubicBezTo>
                    <a:pt x="18" y="2"/>
                    <a:pt x="19" y="0"/>
                    <a:pt x="19" y="0"/>
                  </a:cubicBezTo>
                  <a:cubicBezTo>
                    <a:pt x="15" y="2"/>
                    <a:pt x="15" y="2"/>
                    <a:pt x="15" y="2"/>
                  </a:cubicBezTo>
                  <a:cubicBezTo>
                    <a:pt x="11" y="3"/>
                    <a:pt x="8" y="4"/>
                    <a:pt x="5" y="7"/>
                  </a:cubicBezTo>
                  <a:cubicBezTo>
                    <a:pt x="4" y="8"/>
                    <a:pt x="4" y="8"/>
                    <a:pt x="4" y="8"/>
                  </a:cubicBezTo>
                  <a:cubicBezTo>
                    <a:pt x="2" y="10"/>
                    <a:pt x="1" y="13"/>
                    <a:pt x="1" y="16"/>
                  </a:cubicBezTo>
                  <a:cubicBezTo>
                    <a:pt x="1" y="16"/>
                    <a:pt x="0" y="23"/>
                    <a:pt x="5" y="26"/>
                  </a:cubicBezTo>
                  <a:cubicBezTo>
                    <a:pt x="8" y="25"/>
                    <a:pt x="10" y="23"/>
                    <a:pt x="11" y="21"/>
                  </a:cubicBezTo>
                  <a:cubicBezTo>
                    <a:pt x="10" y="21"/>
                    <a:pt x="9" y="20"/>
                    <a:pt x="9" y="19"/>
                  </a:cubicBezTo>
                  <a:cubicBezTo>
                    <a:pt x="9" y="18"/>
                    <a:pt x="9" y="18"/>
                    <a:pt x="9" y="18"/>
                  </a:cubicBezTo>
                  <a:cubicBezTo>
                    <a:pt x="9" y="17"/>
                    <a:pt x="9" y="16"/>
                    <a:pt x="10" y="16"/>
                  </a:cubicBezTo>
                  <a:cubicBezTo>
                    <a:pt x="12" y="15"/>
                    <a:pt x="13" y="16"/>
                    <a:pt x="13" y="17"/>
                  </a:cubicBezTo>
                  <a:cubicBezTo>
                    <a:pt x="14" y="21"/>
                    <a:pt x="14" y="21"/>
                    <a:pt x="14" y="21"/>
                  </a:cubicBezTo>
                  <a:cubicBezTo>
                    <a:pt x="15" y="27"/>
                    <a:pt x="15" y="27"/>
                    <a:pt x="15" y="27"/>
                  </a:cubicBezTo>
                  <a:cubicBezTo>
                    <a:pt x="15" y="27"/>
                    <a:pt x="15" y="28"/>
                    <a:pt x="16" y="28"/>
                  </a:cubicBezTo>
                  <a:cubicBezTo>
                    <a:pt x="20" y="29"/>
                    <a:pt x="20" y="29"/>
                    <a:pt x="20" y="29"/>
                  </a:cubicBezTo>
                  <a:cubicBezTo>
                    <a:pt x="20" y="30"/>
                    <a:pt x="20" y="30"/>
                    <a:pt x="20" y="30"/>
                  </a:cubicBezTo>
                  <a:cubicBezTo>
                    <a:pt x="23" y="29"/>
                    <a:pt x="23" y="29"/>
                    <a:pt x="23" y="29"/>
                  </a:cubicBezTo>
                  <a:cubicBezTo>
                    <a:pt x="24" y="29"/>
                    <a:pt x="26" y="28"/>
                    <a:pt x="26" y="27"/>
                  </a:cubicBezTo>
                  <a:cubicBezTo>
                    <a:pt x="26" y="26"/>
                    <a:pt x="26" y="26"/>
                    <a:pt x="26" y="26"/>
                  </a:cubicBezTo>
                  <a:cubicBezTo>
                    <a:pt x="26" y="26"/>
                    <a:pt x="26" y="26"/>
                    <a:pt x="26" y="25"/>
                  </a:cubicBezTo>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0" name="Freeform 622">
              <a:extLst>
                <a:ext uri="{FF2B5EF4-FFF2-40B4-BE49-F238E27FC236}">
                  <a16:creationId xmlns:a16="http://schemas.microsoft.com/office/drawing/2014/main" id="{1479B223-1A8A-4D76-A0DA-28691AC894BB}"/>
                </a:ext>
              </a:extLst>
            </p:cNvPr>
            <p:cNvSpPr>
              <a:spLocks/>
            </p:cNvSpPr>
            <p:nvPr/>
          </p:nvSpPr>
          <p:spPr bwMode="auto">
            <a:xfrm>
              <a:off x="5269929" y="5709193"/>
              <a:ext cx="12280" cy="6822"/>
            </a:xfrm>
            <a:custGeom>
              <a:avLst/>
              <a:gdLst>
                <a:gd name="T0" fmla="*/ 0 w 5"/>
                <a:gd name="T1" fmla="*/ 3 h 3"/>
                <a:gd name="T2" fmla="*/ 0 w 5"/>
                <a:gd name="T3" fmla="*/ 3 h 3"/>
                <a:gd name="T4" fmla="*/ 0 w 5"/>
                <a:gd name="T5" fmla="*/ 2 h 3"/>
                <a:gd name="T6" fmla="*/ 4 w 5"/>
                <a:gd name="T7" fmla="*/ 1 h 3"/>
                <a:gd name="T8" fmla="*/ 5 w 5"/>
                <a:gd name="T9" fmla="*/ 1 h 3"/>
                <a:gd name="T10" fmla="*/ 4 w 5"/>
                <a:gd name="T11" fmla="*/ 2 h 3"/>
                <a:gd name="T12" fmla="*/ 1 w 5"/>
                <a:gd name="T13" fmla="*/ 3 h 3"/>
                <a:gd name="T14" fmla="*/ 0 w 5"/>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
                  <a:moveTo>
                    <a:pt x="0" y="3"/>
                  </a:moveTo>
                  <a:cubicBezTo>
                    <a:pt x="0" y="3"/>
                    <a:pt x="0" y="3"/>
                    <a:pt x="0" y="3"/>
                  </a:cubicBezTo>
                  <a:cubicBezTo>
                    <a:pt x="0" y="2"/>
                    <a:pt x="0" y="2"/>
                    <a:pt x="0" y="2"/>
                  </a:cubicBezTo>
                  <a:cubicBezTo>
                    <a:pt x="1" y="1"/>
                    <a:pt x="3" y="0"/>
                    <a:pt x="4" y="1"/>
                  </a:cubicBezTo>
                  <a:cubicBezTo>
                    <a:pt x="5" y="1"/>
                    <a:pt x="5" y="1"/>
                    <a:pt x="5" y="1"/>
                  </a:cubicBezTo>
                  <a:cubicBezTo>
                    <a:pt x="5" y="2"/>
                    <a:pt x="4" y="2"/>
                    <a:pt x="4" y="2"/>
                  </a:cubicBezTo>
                  <a:cubicBezTo>
                    <a:pt x="2" y="1"/>
                    <a:pt x="1" y="3"/>
                    <a:pt x="1" y="3"/>
                  </a:cubicBezTo>
                  <a:cubicBezTo>
                    <a:pt x="1" y="3"/>
                    <a:pt x="0" y="3"/>
                    <a:pt x="0" y="3"/>
                  </a:cubicBezTo>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1" name="Freeform 623">
              <a:extLst>
                <a:ext uri="{FF2B5EF4-FFF2-40B4-BE49-F238E27FC236}">
                  <a16:creationId xmlns:a16="http://schemas.microsoft.com/office/drawing/2014/main" id="{18700B31-5217-4754-A120-7CD5C898615B}"/>
                </a:ext>
              </a:extLst>
            </p:cNvPr>
            <p:cNvSpPr>
              <a:spLocks/>
            </p:cNvSpPr>
            <p:nvPr/>
          </p:nvSpPr>
          <p:spPr bwMode="auto">
            <a:xfrm>
              <a:off x="5432302" y="5676446"/>
              <a:ext cx="70953" cy="75046"/>
            </a:xfrm>
            <a:custGeom>
              <a:avLst/>
              <a:gdLst>
                <a:gd name="T0" fmla="*/ 27 w 28"/>
                <a:gd name="T1" fmla="*/ 16 h 30"/>
                <a:gd name="T2" fmla="*/ 26 w 28"/>
                <a:gd name="T3" fmla="*/ 13 h 30"/>
                <a:gd name="T4" fmla="*/ 25 w 28"/>
                <a:gd name="T5" fmla="*/ 12 h 30"/>
                <a:gd name="T6" fmla="*/ 11 w 28"/>
                <a:gd name="T7" fmla="*/ 0 h 30"/>
                <a:gd name="T8" fmla="*/ 0 w 28"/>
                <a:gd name="T9" fmla="*/ 11 h 30"/>
                <a:gd name="T10" fmla="*/ 3 w 28"/>
                <a:gd name="T11" fmla="*/ 21 h 30"/>
                <a:gd name="T12" fmla="*/ 0 w 28"/>
                <a:gd name="T13" fmla="*/ 25 h 30"/>
                <a:gd name="T14" fmla="*/ 7 w 28"/>
                <a:gd name="T15" fmla="*/ 30 h 30"/>
                <a:gd name="T16" fmla="*/ 10 w 28"/>
                <a:gd name="T17" fmla="*/ 28 h 30"/>
                <a:gd name="T18" fmla="*/ 15 w 28"/>
                <a:gd name="T19" fmla="*/ 25 h 30"/>
                <a:gd name="T20" fmla="*/ 17 w 28"/>
                <a:gd name="T21" fmla="*/ 25 h 30"/>
                <a:gd name="T22" fmla="*/ 20 w 28"/>
                <a:gd name="T23" fmla="*/ 25 h 30"/>
                <a:gd name="T24" fmla="*/ 24 w 28"/>
                <a:gd name="T25" fmla="*/ 22 h 30"/>
                <a:gd name="T26" fmla="*/ 25 w 28"/>
                <a:gd name="T27" fmla="*/ 18 h 30"/>
                <a:gd name="T28" fmla="*/ 26 w 28"/>
                <a:gd name="T29" fmla="*/ 18 h 30"/>
                <a:gd name="T30" fmla="*/ 27 w 28"/>
                <a:gd name="T31" fmla="*/ 1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 h="30">
                  <a:moveTo>
                    <a:pt x="27" y="16"/>
                  </a:moveTo>
                  <a:cubicBezTo>
                    <a:pt x="26" y="13"/>
                    <a:pt x="26" y="13"/>
                    <a:pt x="26" y="13"/>
                  </a:cubicBezTo>
                  <a:cubicBezTo>
                    <a:pt x="25" y="13"/>
                    <a:pt x="25" y="12"/>
                    <a:pt x="25" y="12"/>
                  </a:cubicBezTo>
                  <a:cubicBezTo>
                    <a:pt x="25" y="9"/>
                    <a:pt x="23" y="0"/>
                    <a:pt x="11" y="0"/>
                  </a:cubicBezTo>
                  <a:cubicBezTo>
                    <a:pt x="6" y="0"/>
                    <a:pt x="1" y="6"/>
                    <a:pt x="0" y="11"/>
                  </a:cubicBezTo>
                  <a:cubicBezTo>
                    <a:pt x="0" y="15"/>
                    <a:pt x="1" y="18"/>
                    <a:pt x="3" y="21"/>
                  </a:cubicBezTo>
                  <a:cubicBezTo>
                    <a:pt x="0" y="25"/>
                    <a:pt x="0" y="25"/>
                    <a:pt x="0" y="25"/>
                  </a:cubicBezTo>
                  <a:cubicBezTo>
                    <a:pt x="7" y="30"/>
                    <a:pt x="7" y="30"/>
                    <a:pt x="7" y="30"/>
                  </a:cubicBezTo>
                  <a:cubicBezTo>
                    <a:pt x="10" y="28"/>
                    <a:pt x="10" y="28"/>
                    <a:pt x="10" y="28"/>
                  </a:cubicBezTo>
                  <a:cubicBezTo>
                    <a:pt x="11" y="26"/>
                    <a:pt x="13" y="25"/>
                    <a:pt x="15" y="25"/>
                  </a:cubicBezTo>
                  <a:cubicBezTo>
                    <a:pt x="17" y="25"/>
                    <a:pt x="17" y="25"/>
                    <a:pt x="17" y="25"/>
                  </a:cubicBezTo>
                  <a:cubicBezTo>
                    <a:pt x="20" y="25"/>
                    <a:pt x="20" y="25"/>
                    <a:pt x="20" y="25"/>
                  </a:cubicBezTo>
                  <a:cubicBezTo>
                    <a:pt x="22" y="25"/>
                    <a:pt x="24" y="24"/>
                    <a:pt x="24" y="22"/>
                  </a:cubicBezTo>
                  <a:cubicBezTo>
                    <a:pt x="24" y="21"/>
                    <a:pt x="24" y="19"/>
                    <a:pt x="25" y="18"/>
                  </a:cubicBezTo>
                  <a:cubicBezTo>
                    <a:pt x="26" y="18"/>
                    <a:pt x="26" y="18"/>
                    <a:pt x="26" y="18"/>
                  </a:cubicBezTo>
                  <a:cubicBezTo>
                    <a:pt x="27" y="18"/>
                    <a:pt x="28" y="17"/>
                    <a:pt x="27" y="16"/>
                  </a:cubicBezTo>
                </a:path>
              </a:pathLst>
            </a:custGeom>
            <a:solidFill>
              <a:srgbClr val="725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2" name="Oval 624">
              <a:extLst>
                <a:ext uri="{FF2B5EF4-FFF2-40B4-BE49-F238E27FC236}">
                  <a16:creationId xmlns:a16="http://schemas.microsoft.com/office/drawing/2014/main" id="{72ECEBAC-9765-4020-8564-71308AC53637}"/>
                </a:ext>
              </a:extLst>
            </p:cNvPr>
            <p:cNvSpPr>
              <a:spLocks noChangeArrowheads="1"/>
            </p:cNvSpPr>
            <p:nvPr/>
          </p:nvSpPr>
          <p:spPr bwMode="auto">
            <a:xfrm>
              <a:off x="5482787" y="5706464"/>
              <a:ext cx="5458" cy="54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3" name="Freeform 625">
              <a:extLst>
                <a:ext uri="{FF2B5EF4-FFF2-40B4-BE49-F238E27FC236}">
                  <a16:creationId xmlns:a16="http://schemas.microsoft.com/office/drawing/2014/main" id="{297F9B9B-E521-47DD-B6B5-DA65021B2E8D}"/>
                </a:ext>
              </a:extLst>
            </p:cNvPr>
            <p:cNvSpPr>
              <a:spLocks/>
            </p:cNvSpPr>
            <p:nvPr/>
          </p:nvSpPr>
          <p:spPr bwMode="auto">
            <a:xfrm>
              <a:off x="5482787" y="5721473"/>
              <a:ext cx="10916" cy="8187"/>
            </a:xfrm>
            <a:custGeom>
              <a:avLst/>
              <a:gdLst>
                <a:gd name="T0" fmla="*/ 4 w 4"/>
                <a:gd name="T1" fmla="*/ 1 h 3"/>
                <a:gd name="T2" fmla="*/ 0 w 4"/>
                <a:gd name="T3" fmla="*/ 0 h 3"/>
                <a:gd name="T4" fmla="*/ 4 w 4"/>
                <a:gd name="T5" fmla="*/ 3 h 3"/>
                <a:gd name="T6" fmla="*/ 4 w 4"/>
                <a:gd name="T7" fmla="*/ 1 h 3"/>
              </a:gdLst>
              <a:ahLst/>
              <a:cxnLst>
                <a:cxn ang="0">
                  <a:pos x="T0" y="T1"/>
                </a:cxn>
                <a:cxn ang="0">
                  <a:pos x="T2" y="T3"/>
                </a:cxn>
                <a:cxn ang="0">
                  <a:pos x="T4" y="T5"/>
                </a:cxn>
                <a:cxn ang="0">
                  <a:pos x="T6" y="T7"/>
                </a:cxn>
              </a:cxnLst>
              <a:rect l="0" t="0" r="r" b="b"/>
              <a:pathLst>
                <a:path w="4" h="3">
                  <a:moveTo>
                    <a:pt x="4" y="1"/>
                  </a:moveTo>
                  <a:cubicBezTo>
                    <a:pt x="0" y="0"/>
                    <a:pt x="0" y="0"/>
                    <a:pt x="0" y="0"/>
                  </a:cubicBezTo>
                  <a:cubicBezTo>
                    <a:pt x="0" y="0"/>
                    <a:pt x="1" y="3"/>
                    <a:pt x="4" y="3"/>
                  </a:cubicBezTo>
                  <a:cubicBezTo>
                    <a:pt x="4" y="3"/>
                    <a:pt x="4" y="1"/>
                    <a:pt x="4" y="1"/>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4" name="Freeform 626">
              <a:extLst>
                <a:ext uri="{FF2B5EF4-FFF2-40B4-BE49-F238E27FC236}">
                  <a16:creationId xmlns:a16="http://schemas.microsoft.com/office/drawing/2014/main" id="{15ED4B60-2307-4F3A-A7E3-54AD6A833B1B}"/>
                </a:ext>
              </a:extLst>
            </p:cNvPr>
            <p:cNvSpPr>
              <a:spLocks/>
            </p:cNvSpPr>
            <p:nvPr/>
          </p:nvSpPr>
          <p:spPr bwMode="auto">
            <a:xfrm>
              <a:off x="5478694" y="5698277"/>
              <a:ext cx="12280" cy="5458"/>
            </a:xfrm>
            <a:custGeom>
              <a:avLst/>
              <a:gdLst>
                <a:gd name="T0" fmla="*/ 0 w 5"/>
                <a:gd name="T1" fmla="*/ 2 h 2"/>
                <a:gd name="T2" fmla="*/ 5 w 5"/>
                <a:gd name="T3" fmla="*/ 1 h 2"/>
              </a:gdLst>
              <a:ahLst/>
              <a:cxnLst>
                <a:cxn ang="0">
                  <a:pos x="T0" y="T1"/>
                </a:cxn>
                <a:cxn ang="0">
                  <a:pos x="T2" y="T3"/>
                </a:cxn>
              </a:cxnLst>
              <a:rect l="0" t="0" r="r" b="b"/>
              <a:pathLst>
                <a:path w="5" h="2">
                  <a:moveTo>
                    <a:pt x="0" y="2"/>
                  </a:moveTo>
                  <a:cubicBezTo>
                    <a:pt x="0" y="2"/>
                    <a:pt x="2" y="0"/>
                    <a:pt x="5" y="1"/>
                  </a:cubicBezTo>
                </a:path>
              </a:pathLst>
            </a:custGeom>
            <a:noFill/>
            <a:ln w="17463" cap="rnd">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5" name="Freeform 627">
              <a:extLst>
                <a:ext uri="{FF2B5EF4-FFF2-40B4-BE49-F238E27FC236}">
                  <a16:creationId xmlns:a16="http://schemas.microsoft.com/office/drawing/2014/main" id="{08802EC8-0443-4331-BF8F-A885105F2832}"/>
                </a:ext>
              </a:extLst>
            </p:cNvPr>
            <p:cNvSpPr>
              <a:spLocks/>
            </p:cNvSpPr>
            <p:nvPr/>
          </p:nvSpPr>
          <p:spPr bwMode="auto">
            <a:xfrm>
              <a:off x="5413199" y="5668259"/>
              <a:ext cx="80504" cy="65495"/>
            </a:xfrm>
            <a:custGeom>
              <a:avLst/>
              <a:gdLst>
                <a:gd name="T0" fmla="*/ 18 w 32"/>
                <a:gd name="T1" fmla="*/ 2 h 26"/>
                <a:gd name="T2" fmla="*/ 7 w 32"/>
                <a:gd name="T3" fmla="*/ 24 h 26"/>
                <a:gd name="T4" fmla="*/ 19 w 32"/>
                <a:gd name="T5" fmla="*/ 18 h 26"/>
                <a:gd name="T6" fmla="*/ 17 w 32"/>
                <a:gd name="T7" fmla="*/ 15 h 26"/>
                <a:gd name="T8" fmla="*/ 17 w 32"/>
                <a:gd name="T9" fmla="*/ 14 h 26"/>
                <a:gd name="T10" fmla="*/ 19 w 32"/>
                <a:gd name="T11" fmla="*/ 12 h 26"/>
                <a:gd name="T12" fmla="*/ 21 w 32"/>
                <a:gd name="T13" fmla="*/ 14 h 26"/>
                <a:gd name="T14" fmla="*/ 21 w 32"/>
                <a:gd name="T15" fmla="*/ 15 h 26"/>
                <a:gd name="T16" fmla="*/ 25 w 32"/>
                <a:gd name="T17" fmla="*/ 11 h 26"/>
                <a:gd name="T18" fmla="*/ 31 w 32"/>
                <a:gd name="T19" fmla="*/ 8 h 26"/>
                <a:gd name="T20" fmla="*/ 18 w 32"/>
                <a:gd name="T21" fmla="*/ 2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26">
                  <a:moveTo>
                    <a:pt x="18" y="2"/>
                  </a:moveTo>
                  <a:cubicBezTo>
                    <a:pt x="10" y="5"/>
                    <a:pt x="0" y="22"/>
                    <a:pt x="7" y="24"/>
                  </a:cubicBezTo>
                  <a:cubicBezTo>
                    <a:pt x="13" y="26"/>
                    <a:pt x="18" y="22"/>
                    <a:pt x="19" y="18"/>
                  </a:cubicBezTo>
                  <a:cubicBezTo>
                    <a:pt x="18" y="18"/>
                    <a:pt x="17" y="17"/>
                    <a:pt x="17" y="15"/>
                  </a:cubicBezTo>
                  <a:cubicBezTo>
                    <a:pt x="17" y="14"/>
                    <a:pt x="17" y="14"/>
                    <a:pt x="17" y="14"/>
                  </a:cubicBezTo>
                  <a:cubicBezTo>
                    <a:pt x="17" y="13"/>
                    <a:pt x="18" y="12"/>
                    <a:pt x="19" y="12"/>
                  </a:cubicBezTo>
                  <a:cubicBezTo>
                    <a:pt x="20" y="12"/>
                    <a:pt x="21" y="13"/>
                    <a:pt x="21" y="14"/>
                  </a:cubicBezTo>
                  <a:cubicBezTo>
                    <a:pt x="21" y="15"/>
                    <a:pt x="21" y="15"/>
                    <a:pt x="21" y="15"/>
                  </a:cubicBezTo>
                  <a:cubicBezTo>
                    <a:pt x="22" y="14"/>
                    <a:pt x="24" y="13"/>
                    <a:pt x="25" y="11"/>
                  </a:cubicBezTo>
                  <a:cubicBezTo>
                    <a:pt x="28" y="12"/>
                    <a:pt x="31" y="10"/>
                    <a:pt x="31" y="8"/>
                  </a:cubicBezTo>
                  <a:cubicBezTo>
                    <a:pt x="32" y="4"/>
                    <a:pt x="25" y="0"/>
                    <a:pt x="18" y="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6" name="Freeform 628">
              <a:extLst>
                <a:ext uri="{FF2B5EF4-FFF2-40B4-BE49-F238E27FC236}">
                  <a16:creationId xmlns:a16="http://schemas.microsoft.com/office/drawing/2014/main" id="{3F9BE790-1F25-4234-8E8A-DD8F539A3FA4}"/>
                </a:ext>
              </a:extLst>
            </p:cNvPr>
            <p:cNvSpPr>
              <a:spLocks/>
            </p:cNvSpPr>
            <p:nvPr/>
          </p:nvSpPr>
          <p:spPr bwMode="auto">
            <a:xfrm>
              <a:off x="5046156" y="5666894"/>
              <a:ext cx="77775" cy="79139"/>
            </a:xfrm>
            <a:custGeom>
              <a:avLst/>
              <a:gdLst>
                <a:gd name="T0" fmla="*/ 30 w 31"/>
                <a:gd name="T1" fmla="*/ 16 h 32"/>
                <a:gd name="T2" fmla="*/ 29 w 31"/>
                <a:gd name="T3" fmla="*/ 15 h 32"/>
                <a:gd name="T4" fmla="*/ 29 w 31"/>
                <a:gd name="T5" fmla="*/ 14 h 32"/>
                <a:gd name="T6" fmla="*/ 29 w 31"/>
                <a:gd name="T7" fmla="*/ 13 h 32"/>
                <a:gd name="T8" fmla="*/ 15 w 31"/>
                <a:gd name="T9" fmla="*/ 1 h 32"/>
                <a:gd name="T10" fmla="*/ 4 w 31"/>
                <a:gd name="T11" fmla="*/ 13 h 32"/>
                <a:gd name="T12" fmla="*/ 7 w 31"/>
                <a:gd name="T13" fmla="*/ 22 h 32"/>
                <a:gd name="T14" fmla="*/ 0 w 31"/>
                <a:gd name="T15" fmla="*/ 27 h 32"/>
                <a:gd name="T16" fmla="*/ 10 w 31"/>
                <a:gd name="T17" fmla="*/ 32 h 32"/>
                <a:gd name="T18" fmla="*/ 14 w 31"/>
                <a:gd name="T19" fmla="*/ 29 h 32"/>
                <a:gd name="T20" fmla="*/ 21 w 31"/>
                <a:gd name="T21" fmla="*/ 26 h 32"/>
                <a:gd name="T22" fmla="*/ 23 w 31"/>
                <a:gd name="T23" fmla="*/ 26 h 32"/>
                <a:gd name="T24" fmla="*/ 23 w 31"/>
                <a:gd name="T25" fmla="*/ 26 h 32"/>
                <a:gd name="T26" fmla="*/ 24 w 31"/>
                <a:gd name="T27" fmla="*/ 26 h 32"/>
                <a:gd name="T28" fmla="*/ 28 w 31"/>
                <a:gd name="T29" fmla="*/ 23 h 32"/>
                <a:gd name="T30" fmla="*/ 28 w 31"/>
                <a:gd name="T31" fmla="*/ 19 h 32"/>
                <a:gd name="T32" fmla="*/ 29 w 31"/>
                <a:gd name="T33" fmla="*/ 19 h 32"/>
                <a:gd name="T34" fmla="*/ 30 w 31"/>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 h="32">
                  <a:moveTo>
                    <a:pt x="30" y="16"/>
                  </a:moveTo>
                  <a:cubicBezTo>
                    <a:pt x="29" y="15"/>
                    <a:pt x="29" y="15"/>
                    <a:pt x="29" y="15"/>
                  </a:cubicBezTo>
                  <a:cubicBezTo>
                    <a:pt x="29" y="15"/>
                    <a:pt x="29" y="14"/>
                    <a:pt x="29" y="14"/>
                  </a:cubicBezTo>
                  <a:cubicBezTo>
                    <a:pt x="29" y="13"/>
                    <a:pt x="29" y="13"/>
                    <a:pt x="29" y="13"/>
                  </a:cubicBezTo>
                  <a:cubicBezTo>
                    <a:pt x="29" y="6"/>
                    <a:pt x="23" y="0"/>
                    <a:pt x="15" y="1"/>
                  </a:cubicBezTo>
                  <a:cubicBezTo>
                    <a:pt x="9" y="1"/>
                    <a:pt x="4" y="6"/>
                    <a:pt x="4" y="13"/>
                  </a:cubicBezTo>
                  <a:cubicBezTo>
                    <a:pt x="3" y="16"/>
                    <a:pt x="5" y="19"/>
                    <a:pt x="7" y="22"/>
                  </a:cubicBezTo>
                  <a:cubicBezTo>
                    <a:pt x="0" y="27"/>
                    <a:pt x="0" y="27"/>
                    <a:pt x="0" y="27"/>
                  </a:cubicBezTo>
                  <a:cubicBezTo>
                    <a:pt x="10" y="32"/>
                    <a:pt x="10" y="32"/>
                    <a:pt x="10" y="32"/>
                  </a:cubicBezTo>
                  <a:cubicBezTo>
                    <a:pt x="14" y="29"/>
                    <a:pt x="14" y="29"/>
                    <a:pt x="14" y="29"/>
                  </a:cubicBezTo>
                  <a:cubicBezTo>
                    <a:pt x="16" y="27"/>
                    <a:pt x="18" y="26"/>
                    <a:pt x="21" y="26"/>
                  </a:cubicBezTo>
                  <a:cubicBezTo>
                    <a:pt x="23" y="26"/>
                    <a:pt x="23" y="26"/>
                    <a:pt x="23" y="26"/>
                  </a:cubicBezTo>
                  <a:cubicBezTo>
                    <a:pt x="23" y="26"/>
                    <a:pt x="23" y="26"/>
                    <a:pt x="23" y="26"/>
                  </a:cubicBezTo>
                  <a:cubicBezTo>
                    <a:pt x="23" y="26"/>
                    <a:pt x="23" y="26"/>
                    <a:pt x="24" y="26"/>
                  </a:cubicBezTo>
                  <a:cubicBezTo>
                    <a:pt x="26" y="26"/>
                    <a:pt x="28" y="25"/>
                    <a:pt x="28" y="23"/>
                  </a:cubicBezTo>
                  <a:cubicBezTo>
                    <a:pt x="28" y="22"/>
                    <a:pt x="28" y="20"/>
                    <a:pt x="28" y="19"/>
                  </a:cubicBezTo>
                  <a:cubicBezTo>
                    <a:pt x="29" y="19"/>
                    <a:pt x="29" y="19"/>
                    <a:pt x="29" y="19"/>
                  </a:cubicBezTo>
                  <a:cubicBezTo>
                    <a:pt x="31" y="19"/>
                    <a:pt x="31" y="17"/>
                    <a:pt x="30" y="16"/>
                  </a:cubicBezTo>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7" name="Oval 629">
              <a:extLst>
                <a:ext uri="{FF2B5EF4-FFF2-40B4-BE49-F238E27FC236}">
                  <a16:creationId xmlns:a16="http://schemas.microsoft.com/office/drawing/2014/main" id="{32B20A25-7E15-4594-9CE5-A89B4F93ADA0}"/>
                </a:ext>
              </a:extLst>
            </p:cNvPr>
            <p:cNvSpPr>
              <a:spLocks noChangeArrowheads="1"/>
            </p:cNvSpPr>
            <p:nvPr/>
          </p:nvSpPr>
          <p:spPr bwMode="auto">
            <a:xfrm>
              <a:off x="5108922" y="5701006"/>
              <a:ext cx="5458" cy="54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8" name="Freeform 630">
              <a:extLst>
                <a:ext uri="{FF2B5EF4-FFF2-40B4-BE49-F238E27FC236}">
                  <a16:creationId xmlns:a16="http://schemas.microsoft.com/office/drawing/2014/main" id="{447864DD-14FF-42ED-AC3E-735370C2DF83}"/>
                </a:ext>
              </a:extLst>
            </p:cNvPr>
            <p:cNvSpPr>
              <a:spLocks/>
            </p:cNvSpPr>
            <p:nvPr/>
          </p:nvSpPr>
          <p:spPr bwMode="auto">
            <a:xfrm>
              <a:off x="5054343" y="5666894"/>
              <a:ext cx="47757" cy="54579"/>
            </a:xfrm>
            <a:custGeom>
              <a:avLst/>
              <a:gdLst>
                <a:gd name="T0" fmla="*/ 16 w 19"/>
                <a:gd name="T1" fmla="*/ 1 h 22"/>
                <a:gd name="T2" fmla="*/ 15 w 19"/>
                <a:gd name="T3" fmla="*/ 1 h 22"/>
                <a:gd name="T4" fmla="*/ 1 w 19"/>
                <a:gd name="T5" fmla="*/ 11 h 22"/>
                <a:gd name="T6" fmla="*/ 4 w 19"/>
                <a:gd name="T7" fmla="*/ 22 h 22"/>
                <a:gd name="T8" fmla="*/ 11 w 19"/>
                <a:gd name="T9" fmla="*/ 17 h 22"/>
                <a:gd name="T10" fmla="*/ 9 w 19"/>
                <a:gd name="T11" fmla="*/ 15 h 22"/>
                <a:gd name="T12" fmla="*/ 9 w 19"/>
                <a:gd name="T13" fmla="*/ 14 h 22"/>
                <a:gd name="T14" fmla="*/ 10 w 19"/>
                <a:gd name="T15" fmla="*/ 12 h 22"/>
                <a:gd name="T16" fmla="*/ 13 w 19"/>
                <a:gd name="T17" fmla="*/ 14 h 22"/>
                <a:gd name="T18" fmla="*/ 13 w 19"/>
                <a:gd name="T19" fmla="*/ 16 h 22"/>
                <a:gd name="T20" fmla="*/ 15 w 19"/>
                <a:gd name="T21" fmla="*/ 16 h 22"/>
                <a:gd name="T22" fmla="*/ 15 w 19"/>
                <a:gd name="T23" fmla="*/ 13 h 22"/>
                <a:gd name="T24" fmla="*/ 16 w 19"/>
                <a:gd name="T25" fmla="*/ 10 h 22"/>
                <a:gd name="T26" fmla="*/ 17 w 19"/>
                <a:gd name="T27" fmla="*/ 9 h 22"/>
                <a:gd name="T28" fmla="*/ 18 w 19"/>
                <a:gd name="T29" fmla="*/ 7 h 22"/>
                <a:gd name="T30" fmla="*/ 18 w 19"/>
                <a:gd name="T31" fmla="*/ 4 h 22"/>
                <a:gd name="T32" fmla="*/ 16 w 19"/>
                <a:gd name="T33" fmla="*/ 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 h="22">
                  <a:moveTo>
                    <a:pt x="16" y="1"/>
                  </a:moveTo>
                  <a:cubicBezTo>
                    <a:pt x="15" y="1"/>
                    <a:pt x="15" y="1"/>
                    <a:pt x="15" y="1"/>
                  </a:cubicBezTo>
                  <a:cubicBezTo>
                    <a:pt x="8" y="0"/>
                    <a:pt x="2" y="4"/>
                    <a:pt x="1" y="11"/>
                  </a:cubicBezTo>
                  <a:cubicBezTo>
                    <a:pt x="1" y="11"/>
                    <a:pt x="0" y="18"/>
                    <a:pt x="4" y="22"/>
                  </a:cubicBezTo>
                  <a:cubicBezTo>
                    <a:pt x="7" y="21"/>
                    <a:pt x="10" y="19"/>
                    <a:pt x="11" y="17"/>
                  </a:cubicBezTo>
                  <a:cubicBezTo>
                    <a:pt x="10" y="17"/>
                    <a:pt x="9" y="16"/>
                    <a:pt x="9" y="15"/>
                  </a:cubicBezTo>
                  <a:cubicBezTo>
                    <a:pt x="9" y="14"/>
                    <a:pt x="9" y="14"/>
                    <a:pt x="9" y="14"/>
                  </a:cubicBezTo>
                  <a:cubicBezTo>
                    <a:pt x="9" y="13"/>
                    <a:pt x="9" y="12"/>
                    <a:pt x="10" y="12"/>
                  </a:cubicBezTo>
                  <a:cubicBezTo>
                    <a:pt x="12" y="12"/>
                    <a:pt x="13" y="13"/>
                    <a:pt x="13" y="14"/>
                  </a:cubicBezTo>
                  <a:cubicBezTo>
                    <a:pt x="13" y="16"/>
                    <a:pt x="13" y="16"/>
                    <a:pt x="13" y="16"/>
                  </a:cubicBezTo>
                  <a:cubicBezTo>
                    <a:pt x="15" y="16"/>
                    <a:pt x="15" y="16"/>
                    <a:pt x="15" y="16"/>
                  </a:cubicBezTo>
                  <a:cubicBezTo>
                    <a:pt x="15" y="13"/>
                    <a:pt x="15" y="13"/>
                    <a:pt x="15" y="13"/>
                  </a:cubicBezTo>
                  <a:cubicBezTo>
                    <a:pt x="15" y="12"/>
                    <a:pt x="15" y="11"/>
                    <a:pt x="16" y="10"/>
                  </a:cubicBezTo>
                  <a:cubicBezTo>
                    <a:pt x="17" y="9"/>
                    <a:pt x="17" y="9"/>
                    <a:pt x="17" y="9"/>
                  </a:cubicBezTo>
                  <a:cubicBezTo>
                    <a:pt x="18" y="9"/>
                    <a:pt x="18" y="8"/>
                    <a:pt x="18" y="7"/>
                  </a:cubicBezTo>
                  <a:cubicBezTo>
                    <a:pt x="18" y="4"/>
                    <a:pt x="18" y="4"/>
                    <a:pt x="18" y="4"/>
                  </a:cubicBezTo>
                  <a:cubicBezTo>
                    <a:pt x="19" y="2"/>
                    <a:pt x="17" y="1"/>
                    <a:pt x="16"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9" name="Freeform 631">
              <a:extLst>
                <a:ext uri="{FF2B5EF4-FFF2-40B4-BE49-F238E27FC236}">
                  <a16:creationId xmlns:a16="http://schemas.microsoft.com/office/drawing/2014/main" id="{66BD391E-72E1-4455-BC61-F4965988F80F}"/>
                </a:ext>
              </a:extLst>
            </p:cNvPr>
            <p:cNvSpPr>
              <a:spLocks/>
            </p:cNvSpPr>
            <p:nvPr/>
          </p:nvSpPr>
          <p:spPr bwMode="auto">
            <a:xfrm>
              <a:off x="5103464" y="5694184"/>
              <a:ext cx="13645" cy="6822"/>
            </a:xfrm>
            <a:custGeom>
              <a:avLst/>
              <a:gdLst>
                <a:gd name="T0" fmla="*/ 0 w 5"/>
                <a:gd name="T1" fmla="*/ 3 h 3"/>
                <a:gd name="T2" fmla="*/ 0 w 5"/>
                <a:gd name="T3" fmla="*/ 2 h 3"/>
                <a:gd name="T4" fmla="*/ 0 w 5"/>
                <a:gd name="T5" fmla="*/ 2 h 3"/>
                <a:gd name="T6" fmla="*/ 4 w 5"/>
                <a:gd name="T7" fmla="*/ 1 h 3"/>
                <a:gd name="T8" fmla="*/ 5 w 5"/>
                <a:gd name="T9" fmla="*/ 2 h 3"/>
                <a:gd name="T10" fmla="*/ 4 w 5"/>
                <a:gd name="T11" fmla="*/ 2 h 3"/>
                <a:gd name="T12" fmla="*/ 0 w 5"/>
                <a:gd name="T13" fmla="*/ 2 h 3"/>
                <a:gd name="T14" fmla="*/ 0 w 5"/>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
                  <a:moveTo>
                    <a:pt x="0" y="3"/>
                  </a:moveTo>
                  <a:cubicBezTo>
                    <a:pt x="0" y="3"/>
                    <a:pt x="0" y="2"/>
                    <a:pt x="0" y="2"/>
                  </a:cubicBezTo>
                  <a:cubicBezTo>
                    <a:pt x="0" y="2"/>
                    <a:pt x="0" y="2"/>
                    <a:pt x="0" y="2"/>
                  </a:cubicBezTo>
                  <a:cubicBezTo>
                    <a:pt x="1" y="1"/>
                    <a:pt x="3" y="0"/>
                    <a:pt x="4" y="1"/>
                  </a:cubicBezTo>
                  <a:cubicBezTo>
                    <a:pt x="5" y="1"/>
                    <a:pt x="5" y="1"/>
                    <a:pt x="5" y="2"/>
                  </a:cubicBezTo>
                  <a:cubicBezTo>
                    <a:pt x="4" y="2"/>
                    <a:pt x="4" y="2"/>
                    <a:pt x="4" y="2"/>
                  </a:cubicBezTo>
                  <a:cubicBezTo>
                    <a:pt x="2" y="1"/>
                    <a:pt x="1" y="2"/>
                    <a:pt x="0" y="2"/>
                  </a:cubicBezTo>
                  <a:cubicBezTo>
                    <a:pt x="0" y="3"/>
                    <a:pt x="0" y="3"/>
                    <a:pt x="0" y="3"/>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0" name="Freeform 632">
              <a:extLst>
                <a:ext uri="{FF2B5EF4-FFF2-40B4-BE49-F238E27FC236}">
                  <a16:creationId xmlns:a16="http://schemas.microsoft.com/office/drawing/2014/main" id="{AAF78ECF-A3FF-4D27-BB8E-BA5AE196DE3D}"/>
                </a:ext>
              </a:extLst>
            </p:cNvPr>
            <p:cNvSpPr>
              <a:spLocks/>
            </p:cNvSpPr>
            <p:nvPr/>
          </p:nvSpPr>
          <p:spPr bwMode="auto">
            <a:xfrm>
              <a:off x="4995671" y="5718744"/>
              <a:ext cx="91420" cy="133718"/>
            </a:xfrm>
            <a:custGeom>
              <a:avLst/>
              <a:gdLst>
                <a:gd name="T0" fmla="*/ 23 w 36"/>
                <a:gd name="T1" fmla="*/ 1 h 53"/>
                <a:gd name="T2" fmla="*/ 20 w 36"/>
                <a:gd name="T3" fmla="*/ 3 h 53"/>
                <a:gd name="T4" fmla="*/ 11 w 36"/>
                <a:gd name="T5" fmla="*/ 10 h 53"/>
                <a:gd name="T6" fmla="*/ 1 w 36"/>
                <a:gd name="T7" fmla="*/ 38 h 53"/>
                <a:gd name="T8" fmla="*/ 0 w 36"/>
                <a:gd name="T9" fmla="*/ 49 h 53"/>
                <a:gd name="T10" fmla="*/ 31 w 36"/>
                <a:gd name="T11" fmla="*/ 41 h 53"/>
                <a:gd name="T12" fmla="*/ 32 w 36"/>
                <a:gd name="T13" fmla="*/ 12 h 53"/>
                <a:gd name="T14" fmla="*/ 31 w 36"/>
                <a:gd name="T15" fmla="*/ 7 h 53"/>
                <a:gd name="T16" fmla="*/ 34 w 36"/>
                <a:gd name="T17" fmla="*/ 8 h 53"/>
                <a:gd name="T18" fmla="*/ 36 w 36"/>
                <a:gd name="T19" fmla="*/ 5 h 53"/>
                <a:gd name="T20" fmla="*/ 23 w 36"/>
                <a:gd name="T21" fmla="*/ 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53">
                  <a:moveTo>
                    <a:pt x="23" y="1"/>
                  </a:moveTo>
                  <a:cubicBezTo>
                    <a:pt x="20" y="3"/>
                    <a:pt x="20" y="3"/>
                    <a:pt x="20" y="3"/>
                  </a:cubicBezTo>
                  <a:cubicBezTo>
                    <a:pt x="17" y="4"/>
                    <a:pt x="13" y="6"/>
                    <a:pt x="11" y="10"/>
                  </a:cubicBezTo>
                  <a:cubicBezTo>
                    <a:pt x="6" y="19"/>
                    <a:pt x="3" y="28"/>
                    <a:pt x="1" y="38"/>
                  </a:cubicBezTo>
                  <a:cubicBezTo>
                    <a:pt x="0" y="49"/>
                    <a:pt x="0" y="49"/>
                    <a:pt x="0" y="49"/>
                  </a:cubicBezTo>
                  <a:cubicBezTo>
                    <a:pt x="0" y="49"/>
                    <a:pt x="19" y="53"/>
                    <a:pt x="31" y="41"/>
                  </a:cubicBezTo>
                  <a:cubicBezTo>
                    <a:pt x="30" y="28"/>
                    <a:pt x="31" y="14"/>
                    <a:pt x="32" y="12"/>
                  </a:cubicBezTo>
                  <a:cubicBezTo>
                    <a:pt x="32" y="10"/>
                    <a:pt x="32" y="8"/>
                    <a:pt x="31" y="7"/>
                  </a:cubicBezTo>
                  <a:cubicBezTo>
                    <a:pt x="34" y="8"/>
                    <a:pt x="34" y="8"/>
                    <a:pt x="34" y="8"/>
                  </a:cubicBezTo>
                  <a:cubicBezTo>
                    <a:pt x="34" y="8"/>
                    <a:pt x="35" y="7"/>
                    <a:pt x="36" y="5"/>
                  </a:cubicBezTo>
                  <a:cubicBezTo>
                    <a:pt x="28" y="0"/>
                    <a:pt x="23" y="1"/>
                    <a:pt x="23" y="1"/>
                  </a:cubicBezTo>
                </a:path>
              </a:pathLst>
            </a:custGeom>
            <a:solidFill>
              <a:srgbClr val="0217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1" name="Freeform 633">
              <a:extLst>
                <a:ext uri="{FF2B5EF4-FFF2-40B4-BE49-F238E27FC236}">
                  <a16:creationId xmlns:a16="http://schemas.microsoft.com/office/drawing/2014/main" id="{E3420E91-CC51-444E-A71F-4D5E83F0D418}"/>
                </a:ext>
              </a:extLst>
            </p:cNvPr>
            <p:cNvSpPr>
              <a:spLocks/>
            </p:cNvSpPr>
            <p:nvPr/>
          </p:nvSpPr>
          <p:spPr bwMode="auto">
            <a:xfrm>
              <a:off x="5048885" y="5754221"/>
              <a:ext cx="24560" cy="24560"/>
            </a:xfrm>
            <a:custGeom>
              <a:avLst/>
              <a:gdLst>
                <a:gd name="T0" fmla="*/ 10 w 10"/>
                <a:gd name="T1" fmla="*/ 1 h 10"/>
                <a:gd name="T2" fmla="*/ 0 w 10"/>
                <a:gd name="T3" fmla="*/ 0 h 10"/>
                <a:gd name="T4" fmla="*/ 10 w 10"/>
                <a:gd name="T5" fmla="*/ 10 h 10"/>
                <a:gd name="T6" fmla="*/ 10 w 10"/>
                <a:gd name="T7" fmla="*/ 1 h 10"/>
              </a:gdLst>
              <a:ahLst/>
              <a:cxnLst>
                <a:cxn ang="0">
                  <a:pos x="T0" y="T1"/>
                </a:cxn>
                <a:cxn ang="0">
                  <a:pos x="T2" y="T3"/>
                </a:cxn>
                <a:cxn ang="0">
                  <a:pos x="T4" y="T5"/>
                </a:cxn>
                <a:cxn ang="0">
                  <a:pos x="T6" y="T7"/>
                </a:cxn>
              </a:cxnLst>
              <a:rect l="0" t="0" r="r" b="b"/>
              <a:pathLst>
                <a:path w="10" h="10">
                  <a:moveTo>
                    <a:pt x="10" y="1"/>
                  </a:moveTo>
                  <a:cubicBezTo>
                    <a:pt x="0" y="0"/>
                    <a:pt x="0" y="0"/>
                    <a:pt x="0" y="0"/>
                  </a:cubicBezTo>
                  <a:cubicBezTo>
                    <a:pt x="0" y="0"/>
                    <a:pt x="1" y="7"/>
                    <a:pt x="10" y="10"/>
                  </a:cubicBezTo>
                  <a:cubicBezTo>
                    <a:pt x="10" y="4"/>
                    <a:pt x="10" y="1"/>
                    <a:pt x="10"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2" name="Freeform 634">
              <a:extLst>
                <a:ext uri="{FF2B5EF4-FFF2-40B4-BE49-F238E27FC236}">
                  <a16:creationId xmlns:a16="http://schemas.microsoft.com/office/drawing/2014/main" id="{712BD141-5921-47ED-B823-1C5368F68A10}"/>
                </a:ext>
              </a:extLst>
            </p:cNvPr>
            <p:cNvSpPr>
              <a:spLocks/>
            </p:cNvSpPr>
            <p:nvPr/>
          </p:nvSpPr>
          <p:spPr bwMode="auto">
            <a:xfrm>
              <a:off x="5372265" y="5726931"/>
              <a:ext cx="91420" cy="128260"/>
            </a:xfrm>
            <a:custGeom>
              <a:avLst/>
              <a:gdLst>
                <a:gd name="T0" fmla="*/ 35 w 36"/>
                <a:gd name="T1" fmla="*/ 22 h 51"/>
                <a:gd name="T2" fmla="*/ 31 w 36"/>
                <a:gd name="T3" fmla="*/ 11 h 51"/>
                <a:gd name="T4" fmla="*/ 29 w 36"/>
                <a:gd name="T5" fmla="*/ 6 h 51"/>
                <a:gd name="T6" fmla="*/ 34 w 36"/>
                <a:gd name="T7" fmla="*/ 7 h 51"/>
                <a:gd name="T8" fmla="*/ 34 w 36"/>
                <a:gd name="T9" fmla="*/ 7 h 51"/>
                <a:gd name="T10" fmla="*/ 33 w 36"/>
                <a:gd name="T11" fmla="*/ 3 h 51"/>
                <a:gd name="T12" fmla="*/ 23 w 36"/>
                <a:gd name="T13" fmla="*/ 0 h 51"/>
                <a:gd name="T14" fmla="*/ 20 w 36"/>
                <a:gd name="T15" fmla="*/ 3 h 51"/>
                <a:gd name="T16" fmla="*/ 11 w 36"/>
                <a:gd name="T17" fmla="*/ 9 h 51"/>
                <a:gd name="T18" fmla="*/ 1 w 36"/>
                <a:gd name="T19" fmla="*/ 38 h 51"/>
                <a:gd name="T20" fmla="*/ 0 w 36"/>
                <a:gd name="T21" fmla="*/ 49 h 51"/>
                <a:gd name="T22" fmla="*/ 32 w 36"/>
                <a:gd name="T23" fmla="*/ 40 h 51"/>
                <a:gd name="T24" fmla="*/ 32 w 36"/>
                <a:gd name="T25" fmla="*/ 31 h 51"/>
                <a:gd name="T26" fmla="*/ 33 w 36"/>
                <a:gd name="T27" fmla="*/ 28 h 51"/>
                <a:gd name="T28" fmla="*/ 34 w 36"/>
                <a:gd name="T29" fmla="*/ 27 h 51"/>
                <a:gd name="T30" fmla="*/ 35 w 36"/>
                <a:gd name="T31" fmla="*/ 2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 h="51">
                  <a:moveTo>
                    <a:pt x="35" y="22"/>
                  </a:moveTo>
                  <a:cubicBezTo>
                    <a:pt x="34" y="20"/>
                    <a:pt x="33" y="14"/>
                    <a:pt x="31" y="11"/>
                  </a:cubicBezTo>
                  <a:cubicBezTo>
                    <a:pt x="30" y="10"/>
                    <a:pt x="30" y="8"/>
                    <a:pt x="29" y="6"/>
                  </a:cubicBezTo>
                  <a:cubicBezTo>
                    <a:pt x="34" y="7"/>
                    <a:pt x="34" y="7"/>
                    <a:pt x="34" y="7"/>
                  </a:cubicBezTo>
                  <a:cubicBezTo>
                    <a:pt x="34" y="7"/>
                    <a:pt x="34" y="7"/>
                    <a:pt x="34" y="7"/>
                  </a:cubicBezTo>
                  <a:cubicBezTo>
                    <a:pt x="35" y="6"/>
                    <a:pt x="35" y="4"/>
                    <a:pt x="33" y="3"/>
                  </a:cubicBezTo>
                  <a:cubicBezTo>
                    <a:pt x="27" y="0"/>
                    <a:pt x="23" y="0"/>
                    <a:pt x="23" y="0"/>
                  </a:cubicBezTo>
                  <a:cubicBezTo>
                    <a:pt x="20" y="3"/>
                    <a:pt x="20" y="3"/>
                    <a:pt x="20" y="3"/>
                  </a:cubicBezTo>
                  <a:cubicBezTo>
                    <a:pt x="16" y="3"/>
                    <a:pt x="13" y="6"/>
                    <a:pt x="11" y="9"/>
                  </a:cubicBezTo>
                  <a:cubicBezTo>
                    <a:pt x="6" y="18"/>
                    <a:pt x="2" y="28"/>
                    <a:pt x="1" y="38"/>
                  </a:cubicBezTo>
                  <a:cubicBezTo>
                    <a:pt x="0" y="49"/>
                    <a:pt x="0" y="49"/>
                    <a:pt x="0" y="49"/>
                  </a:cubicBezTo>
                  <a:cubicBezTo>
                    <a:pt x="0" y="49"/>
                    <a:pt x="20" y="51"/>
                    <a:pt x="32" y="40"/>
                  </a:cubicBezTo>
                  <a:cubicBezTo>
                    <a:pt x="32" y="39"/>
                    <a:pt x="32" y="35"/>
                    <a:pt x="32" y="31"/>
                  </a:cubicBezTo>
                  <a:cubicBezTo>
                    <a:pt x="32" y="30"/>
                    <a:pt x="33" y="29"/>
                    <a:pt x="33" y="28"/>
                  </a:cubicBezTo>
                  <a:cubicBezTo>
                    <a:pt x="34" y="27"/>
                    <a:pt x="34" y="27"/>
                    <a:pt x="34" y="27"/>
                  </a:cubicBezTo>
                  <a:cubicBezTo>
                    <a:pt x="35" y="26"/>
                    <a:pt x="36" y="24"/>
                    <a:pt x="35" y="22"/>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3" name="Freeform 635">
              <a:extLst>
                <a:ext uri="{FF2B5EF4-FFF2-40B4-BE49-F238E27FC236}">
                  <a16:creationId xmlns:a16="http://schemas.microsoft.com/office/drawing/2014/main" id="{B5BD5463-8377-4911-A96E-210925EEDA1D}"/>
                </a:ext>
              </a:extLst>
            </p:cNvPr>
            <p:cNvSpPr>
              <a:spLocks/>
            </p:cNvSpPr>
            <p:nvPr/>
          </p:nvSpPr>
          <p:spPr bwMode="auto">
            <a:xfrm>
              <a:off x="5166230" y="5736483"/>
              <a:ext cx="91420" cy="133718"/>
            </a:xfrm>
            <a:custGeom>
              <a:avLst/>
              <a:gdLst>
                <a:gd name="T0" fmla="*/ 23 w 36"/>
                <a:gd name="T1" fmla="*/ 1 h 53"/>
                <a:gd name="T2" fmla="*/ 20 w 36"/>
                <a:gd name="T3" fmla="*/ 3 h 53"/>
                <a:gd name="T4" fmla="*/ 11 w 36"/>
                <a:gd name="T5" fmla="*/ 10 h 53"/>
                <a:gd name="T6" fmla="*/ 1 w 36"/>
                <a:gd name="T7" fmla="*/ 38 h 53"/>
                <a:gd name="T8" fmla="*/ 0 w 36"/>
                <a:gd name="T9" fmla="*/ 49 h 53"/>
                <a:gd name="T10" fmla="*/ 30 w 36"/>
                <a:gd name="T11" fmla="*/ 41 h 53"/>
                <a:gd name="T12" fmla="*/ 32 w 36"/>
                <a:gd name="T13" fmla="*/ 12 h 53"/>
                <a:gd name="T14" fmla="*/ 31 w 36"/>
                <a:gd name="T15" fmla="*/ 7 h 53"/>
                <a:gd name="T16" fmla="*/ 34 w 36"/>
                <a:gd name="T17" fmla="*/ 8 h 53"/>
                <a:gd name="T18" fmla="*/ 36 w 36"/>
                <a:gd name="T19" fmla="*/ 5 h 53"/>
                <a:gd name="T20" fmla="*/ 23 w 36"/>
                <a:gd name="T21" fmla="*/ 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53">
                  <a:moveTo>
                    <a:pt x="23" y="1"/>
                  </a:moveTo>
                  <a:cubicBezTo>
                    <a:pt x="20" y="3"/>
                    <a:pt x="20" y="3"/>
                    <a:pt x="20" y="3"/>
                  </a:cubicBezTo>
                  <a:cubicBezTo>
                    <a:pt x="16" y="4"/>
                    <a:pt x="13" y="6"/>
                    <a:pt x="11" y="10"/>
                  </a:cubicBezTo>
                  <a:cubicBezTo>
                    <a:pt x="6" y="19"/>
                    <a:pt x="2" y="28"/>
                    <a:pt x="1" y="38"/>
                  </a:cubicBezTo>
                  <a:cubicBezTo>
                    <a:pt x="0" y="49"/>
                    <a:pt x="0" y="49"/>
                    <a:pt x="0" y="49"/>
                  </a:cubicBezTo>
                  <a:cubicBezTo>
                    <a:pt x="0" y="49"/>
                    <a:pt x="18" y="53"/>
                    <a:pt x="30" y="41"/>
                  </a:cubicBezTo>
                  <a:cubicBezTo>
                    <a:pt x="29" y="28"/>
                    <a:pt x="31" y="14"/>
                    <a:pt x="32" y="12"/>
                  </a:cubicBezTo>
                  <a:cubicBezTo>
                    <a:pt x="32" y="10"/>
                    <a:pt x="31" y="8"/>
                    <a:pt x="31" y="7"/>
                  </a:cubicBezTo>
                  <a:cubicBezTo>
                    <a:pt x="34" y="8"/>
                    <a:pt x="34" y="8"/>
                    <a:pt x="34" y="8"/>
                  </a:cubicBezTo>
                  <a:cubicBezTo>
                    <a:pt x="34" y="8"/>
                    <a:pt x="35" y="7"/>
                    <a:pt x="36" y="5"/>
                  </a:cubicBezTo>
                  <a:cubicBezTo>
                    <a:pt x="28" y="0"/>
                    <a:pt x="23" y="1"/>
                    <a:pt x="23" y="1"/>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4" name="Freeform 636">
              <a:extLst>
                <a:ext uri="{FF2B5EF4-FFF2-40B4-BE49-F238E27FC236}">
                  <a16:creationId xmlns:a16="http://schemas.microsoft.com/office/drawing/2014/main" id="{09BC9D6D-E443-4DA8-8757-D778D7CDBD20}"/>
                </a:ext>
              </a:extLst>
            </p:cNvPr>
            <p:cNvSpPr>
              <a:spLocks/>
            </p:cNvSpPr>
            <p:nvPr/>
          </p:nvSpPr>
          <p:spPr bwMode="auto">
            <a:xfrm>
              <a:off x="5219444" y="5771959"/>
              <a:ext cx="24560" cy="24560"/>
            </a:xfrm>
            <a:custGeom>
              <a:avLst/>
              <a:gdLst>
                <a:gd name="T0" fmla="*/ 10 w 10"/>
                <a:gd name="T1" fmla="*/ 1 h 10"/>
                <a:gd name="T2" fmla="*/ 0 w 10"/>
                <a:gd name="T3" fmla="*/ 0 h 10"/>
                <a:gd name="T4" fmla="*/ 10 w 10"/>
                <a:gd name="T5" fmla="*/ 10 h 10"/>
                <a:gd name="T6" fmla="*/ 10 w 10"/>
                <a:gd name="T7" fmla="*/ 1 h 10"/>
              </a:gdLst>
              <a:ahLst/>
              <a:cxnLst>
                <a:cxn ang="0">
                  <a:pos x="T0" y="T1"/>
                </a:cxn>
                <a:cxn ang="0">
                  <a:pos x="T2" y="T3"/>
                </a:cxn>
                <a:cxn ang="0">
                  <a:pos x="T4" y="T5"/>
                </a:cxn>
                <a:cxn ang="0">
                  <a:pos x="T6" y="T7"/>
                </a:cxn>
              </a:cxnLst>
              <a:rect l="0" t="0" r="r" b="b"/>
              <a:pathLst>
                <a:path w="10" h="10">
                  <a:moveTo>
                    <a:pt x="10" y="1"/>
                  </a:moveTo>
                  <a:cubicBezTo>
                    <a:pt x="0" y="0"/>
                    <a:pt x="0" y="0"/>
                    <a:pt x="0" y="0"/>
                  </a:cubicBezTo>
                  <a:cubicBezTo>
                    <a:pt x="0" y="0"/>
                    <a:pt x="1" y="7"/>
                    <a:pt x="10" y="10"/>
                  </a:cubicBezTo>
                  <a:cubicBezTo>
                    <a:pt x="10" y="4"/>
                    <a:pt x="10" y="1"/>
                    <a:pt x="10" y="1"/>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5" name="Freeform 637">
              <a:extLst>
                <a:ext uri="{FF2B5EF4-FFF2-40B4-BE49-F238E27FC236}">
                  <a16:creationId xmlns:a16="http://schemas.microsoft.com/office/drawing/2014/main" id="{709C7590-7DEA-4738-903C-0E97F2D7A21D}"/>
                </a:ext>
              </a:extLst>
            </p:cNvPr>
            <p:cNvSpPr>
              <a:spLocks/>
            </p:cNvSpPr>
            <p:nvPr/>
          </p:nvSpPr>
          <p:spPr bwMode="auto">
            <a:xfrm>
              <a:off x="5422750" y="5759679"/>
              <a:ext cx="40934" cy="34112"/>
            </a:xfrm>
            <a:custGeom>
              <a:avLst/>
              <a:gdLst>
                <a:gd name="T0" fmla="*/ 13 w 16"/>
                <a:gd name="T1" fmla="*/ 2 h 14"/>
                <a:gd name="T2" fmla="*/ 0 w 16"/>
                <a:gd name="T3" fmla="*/ 0 h 14"/>
                <a:gd name="T4" fmla="*/ 12 w 16"/>
                <a:gd name="T5" fmla="*/ 13 h 14"/>
                <a:gd name="T6" fmla="*/ 14 w 16"/>
                <a:gd name="T7" fmla="*/ 14 h 14"/>
                <a:gd name="T8" fmla="*/ 15 w 16"/>
                <a:gd name="T9" fmla="*/ 9 h 14"/>
                <a:gd name="T10" fmla="*/ 13 w 16"/>
                <a:gd name="T11" fmla="*/ 2 h 14"/>
              </a:gdLst>
              <a:ahLst/>
              <a:cxnLst>
                <a:cxn ang="0">
                  <a:pos x="T0" y="T1"/>
                </a:cxn>
                <a:cxn ang="0">
                  <a:pos x="T2" y="T3"/>
                </a:cxn>
                <a:cxn ang="0">
                  <a:pos x="T4" y="T5"/>
                </a:cxn>
                <a:cxn ang="0">
                  <a:pos x="T6" y="T7"/>
                </a:cxn>
                <a:cxn ang="0">
                  <a:pos x="T8" y="T9"/>
                </a:cxn>
                <a:cxn ang="0">
                  <a:pos x="T10" y="T11"/>
                </a:cxn>
              </a:cxnLst>
              <a:rect l="0" t="0" r="r" b="b"/>
              <a:pathLst>
                <a:path w="16" h="14">
                  <a:moveTo>
                    <a:pt x="13" y="2"/>
                  </a:moveTo>
                  <a:cubicBezTo>
                    <a:pt x="0" y="0"/>
                    <a:pt x="0" y="0"/>
                    <a:pt x="0" y="0"/>
                  </a:cubicBezTo>
                  <a:cubicBezTo>
                    <a:pt x="0" y="0"/>
                    <a:pt x="5" y="11"/>
                    <a:pt x="12" y="13"/>
                  </a:cubicBezTo>
                  <a:cubicBezTo>
                    <a:pt x="13" y="13"/>
                    <a:pt x="14" y="14"/>
                    <a:pt x="14" y="14"/>
                  </a:cubicBezTo>
                  <a:cubicBezTo>
                    <a:pt x="15" y="12"/>
                    <a:pt x="16" y="11"/>
                    <a:pt x="15" y="9"/>
                  </a:cubicBezTo>
                  <a:cubicBezTo>
                    <a:pt x="15" y="8"/>
                    <a:pt x="14" y="5"/>
                    <a:pt x="13" y="2"/>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6" name="Freeform 638">
              <a:extLst>
                <a:ext uri="{FF2B5EF4-FFF2-40B4-BE49-F238E27FC236}">
                  <a16:creationId xmlns:a16="http://schemas.microsoft.com/office/drawing/2014/main" id="{EDBA407D-74E3-48B1-A8C0-428EDA388BF9}"/>
                </a:ext>
              </a:extLst>
            </p:cNvPr>
            <p:cNvSpPr>
              <a:spLocks/>
            </p:cNvSpPr>
            <p:nvPr/>
          </p:nvSpPr>
          <p:spPr bwMode="auto">
            <a:xfrm>
              <a:off x="5276752" y="5731025"/>
              <a:ext cx="8187" cy="5458"/>
            </a:xfrm>
            <a:custGeom>
              <a:avLst/>
              <a:gdLst>
                <a:gd name="T0" fmla="*/ 3 w 3"/>
                <a:gd name="T1" fmla="*/ 0 h 2"/>
                <a:gd name="T2" fmla="*/ 0 w 3"/>
                <a:gd name="T3" fmla="*/ 1 h 2"/>
                <a:gd name="T4" fmla="*/ 3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0" y="1"/>
                    <a:pt x="0" y="1"/>
                    <a:pt x="0" y="1"/>
                  </a:cubicBezTo>
                  <a:cubicBezTo>
                    <a:pt x="0" y="1"/>
                    <a:pt x="1" y="2"/>
                    <a:pt x="3" y="2"/>
                  </a:cubicBezTo>
                  <a:cubicBezTo>
                    <a:pt x="3" y="1"/>
                    <a:pt x="3" y="0"/>
                    <a:pt x="3"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7" name="Freeform 639">
              <a:extLst>
                <a:ext uri="{FF2B5EF4-FFF2-40B4-BE49-F238E27FC236}">
                  <a16:creationId xmlns:a16="http://schemas.microsoft.com/office/drawing/2014/main" id="{EB5C716C-85E0-4B00-92DC-61A82CC2DF03}"/>
                </a:ext>
              </a:extLst>
            </p:cNvPr>
            <p:cNvSpPr>
              <a:spLocks/>
            </p:cNvSpPr>
            <p:nvPr/>
          </p:nvSpPr>
          <p:spPr bwMode="auto">
            <a:xfrm>
              <a:off x="5108922" y="5716015"/>
              <a:ext cx="8187" cy="5458"/>
            </a:xfrm>
            <a:custGeom>
              <a:avLst/>
              <a:gdLst>
                <a:gd name="T0" fmla="*/ 3 w 3"/>
                <a:gd name="T1" fmla="*/ 0 h 2"/>
                <a:gd name="T2" fmla="*/ 0 w 3"/>
                <a:gd name="T3" fmla="*/ 0 h 2"/>
                <a:gd name="T4" fmla="*/ 3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0" y="0"/>
                    <a:pt x="0" y="0"/>
                    <a:pt x="0" y="0"/>
                  </a:cubicBezTo>
                  <a:cubicBezTo>
                    <a:pt x="0" y="0"/>
                    <a:pt x="2" y="1"/>
                    <a:pt x="3" y="2"/>
                  </a:cubicBezTo>
                  <a:cubicBezTo>
                    <a:pt x="3" y="1"/>
                    <a:pt x="3" y="0"/>
                    <a:pt x="3" y="0"/>
                  </a:cubicBezTo>
                </a:path>
              </a:pathLst>
            </a:custGeom>
            <a:solidFill>
              <a:srgbClr val="CB8C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8" name="Freeform 640">
              <a:extLst>
                <a:ext uri="{FF2B5EF4-FFF2-40B4-BE49-F238E27FC236}">
                  <a16:creationId xmlns:a16="http://schemas.microsoft.com/office/drawing/2014/main" id="{A5F789B6-2413-463A-B349-77189CF71571}"/>
                </a:ext>
              </a:extLst>
            </p:cNvPr>
            <p:cNvSpPr>
              <a:spLocks/>
            </p:cNvSpPr>
            <p:nvPr/>
          </p:nvSpPr>
          <p:spPr bwMode="auto">
            <a:xfrm>
              <a:off x="5631515" y="5894761"/>
              <a:ext cx="45028" cy="6822"/>
            </a:xfrm>
            <a:custGeom>
              <a:avLst/>
              <a:gdLst>
                <a:gd name="T0" fmla="*/ 17 w 18"/>
                <a:gd name="T1" fmla="*/ 3 h 3"/>
                <a:gd name="T2" fmla="*/ 1 w 18"/>
                <a:gd name="T3" fmla="*/ 3 h 3"/>
                <a:gd name="T4" fmla="*/ 0 w 18"/>
                <a:gd name="T5" fmla="*/ 2 h 3"/>
                <a:gd name="T6" fmla="*/ 1 w 18"/>
                <a:gd name="T7" fmla="*/ 0 h 3"/>
                <a:gd name="T8" fmla="*/ 17 w 18"/>
                <a:gd name="T9" fmla="*/ 0 h 3"/>
                <a:gd name="T10" fmla="*/ 18 w 18"/>
                <a:gd name="T11" fmla="*/ 2 h 3"/>
                <a:gd name="T12" fmla="*/ 17 w 18"/>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18" h="3">
                  <a:moveTo>
                    <a:pt x="17" y="3"/>
                  </a:moveTo>
                  <a:cubicBezTo>
                    <a:pt x="1" y="3"/>
                    <a:pt x="1" y="3"/>
                    <a:pt x="1" y="3"/>
                  </a:cubicBezTo>
                  <a:cubicBezTo>
                    <a:pt x="0" y="3"/>
                    <a:pt x="0" y="2"/>
                    <a:pt x="0" y="2"/>
                  </a:cubicBezTo>
                  <a:cubicBezTo>
                    <a:pt x="0" y="1"/>
                    <a:pt x="0" y="0"/>
                    <a:pt x="1" y="0"/>
                  </a:cubicBezTo>
                  <a:cubicBezTo>
                    <a:pt x="17" y="0"/>
                    <a:pt x="17" y="0"/>
                    <a:pt x="17" y="0"/>
                  </a:cubicBezTo>
                  <a:cubicBezTo>
                    <a:pt x="18" y="0"/>
                    <a:pt x="18" y="1"/>
                    <a:pt x="18" y="2"/>
                  </a:cubicBezTo>
                  <a:cubicBezTo>
                    <a:pt x="18" y="2"/>
                    <a:pt x="18" y="3"/>
                    <a:pt x="17" y="3"/>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9" name="Freeform 641">
              <a:extLst>
                <a:ext uri="{FF2B5EF4-FFF2-40B4-BE49-F238E27FC236}">
                  <a16:creationId xmlns:a16="http://schemas.microsoft.com/office/drawing/2014/main" id="{8B3CCF91-87F4-4918-B01F-7F5CDE24D24D}"/>
                </a:ext>
              </a:extLst>
            </p:cNvPr>
            <p:cNvSpPr>
              <a:spLocks/>
            </p:cNvSpPr>
            <p:nvPr/>
          </p:nvSpPr>
          <p:spPr bwMode="auto">
            <a:xfrm>
              <a:off x="5575571" y="5816986"/>
              <a:ext cx="95513" cy="6822"/>
            </a:xfrm>
            <a:custGeom>
              <a:avLst/>
              <a:gdLst>
                <a:gd name="T0" fmla="*/ 37 w 38"/>
                <a:gd name="T1" fmla="*/ 3 h 3"/>
                <a:gd name="T2" fmla="*/ 2 w 38"/>
                <a:gd name="T3" fmla="*/ 3 h 3"/>
                <a:gd name="T4" fmla="*/ 0 w 38"/>
                <a:gd name="T5" fmla="*/ 1 h 3"/>
                <a:gd name="T6" fmla="*/ 2 w 38"/>
                <a:gd name="T7" fmla="*/ 0 h 3"/>
                <a:gd name="T8" fmla="*/ 37 w 38"/>
                <a:gd name="T9" fmla="*/ 0 h 3"/>
                <a:gd name="T10" fmla="*/ 38 w 38"/>
                <a:gd name="T11" fmla="*/ 1 h 3"/>
                <a:gd name="T12" fmla="*/ 37 w 38"/>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38" h="3">
                  <a:moveTo>
                    <a:pt x="37" y="3"/>
                  </a:moveTo>
                  <a:cubicBezTo>
                    <a:pt x="2" y="3"/>
                    <a:pt x="2" y="3"/>
                    <a:pt x="2" y="3"/>
                  </a:cubicBezTo>
                  <a:cubicBezTo>
                    <a:pt x="1" y="3"/>
                    <a:pt x="0" y="2"/>
                    <a:pt x="0" y="1"/>
                  </a:cubicBezTo>
                  <a:cubicBezTo>
                    <a:pt x="0" y="1"/>
                    <a:pt x="1" y="0"/>
                    <a:pt x="2" y="0"/>
                  </a:cubicBezTo>
                  <a:cubicBezTo>
                    <a:pt x="37" y="0"/>
                    <a:pt x="37" y="0"/>
                    <a:pt x="37" y="0"/>
                  </a:cubicBezTo>
                  <a:cubicBezTo>
                    <a:pt x="37" y="0"/>
                    <a:pt x="38" y="1"/>
                    <a:pt x="38" y="1"/>
                  </a:cubicBezTo>
                  <a:cubicBezTo>
                    <a:pt x="38" y="2"/>
                    <a:pt x="37" y="3"/>
                    <a:pt x="37"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0" name="Freeform 642">
              <a:extLst>
                <a:ext uri="{FF2B5EF4-FFF2-40B4-BE49-F238E27FC236}">
                  <a16:creationId xmlns:a16="http://schemas.microsoft.com/office/drawing/2014/main" id="{DCFE26CB-3AF2-4205-A378-A9E1A6F3056E}"/>
                </a:ext>
              </a:extLst>
            </p:cNvPr>
            <p:cNvSpPr>
              <a:spLocks/>
            </p:cNvSpPr>
            <p:nvPr/>
          </p:nvSpPr>
          <p:spPr bwMode="auto">
            <a:xfrm>
              <a:off x="5583758" y="5894761"/>
              <a:ext cx="30018" cy="6822"/>
            </a:xfrm>
            <a:custGeom>
              <a:avLst/>
              <a:gdLst>
                <a:gd name="T0" fmla="*/ 11 w 12"/>
                <a:gd name="T1" fmla="*/ 3 h 3"/>
                <a:gd name="T2" fmla="*/ 2 w 12"/>
                <a:gd name="T3" fmla="*/ 3 h 3"/>
                <a:gd name="T4" fmla="*/ 0 w 12"/>
                <a:gd name="T5" fmla="*/ 2 h 3"/>
                <a:gd name="T6" fmla="*/ 2 w 12"/>
                <a:gd name="T7" fmla="*/ 0 h 3"/>
                <a:gd name="T8" fmla="*/ 11 w 12"/>
                <a:gd name="T9" fmla="*/ 0 h 3"/>
                <a:gd name="T10" fmla="*/ 12 w 12"/>
                <a:gd name="T11" fmla="*/ 2 h 3"/>
                <a:gd name="T12" fmla="*/ 11 w 12"/>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12" h="3">
                  <a:moveTo>
                    <a:pt x="11" y="3"/>
                  </a:moveTo>
                  <a:cubicBezTo>
                    <a:pt x="2" y="3"/>
                    <a:pt x="2" y="3"/>
                    <a:pt x="2" y="3"/>
                  </a:cubicBezTo>
                  <a:cubicBezTo>
                    <a:pt x="1" y="3"/>
                    <a:pt x="0" y="2"/>
                    <a:pt x="0" y="2"/>
                  </a:cubicBezTo>
                  <a:cubicBezTo>
                    <a:pt x="0" y="1"/>
                    <a:pt x="1" y="0"/>
                    <a:pt x="2" y="0"/>
                  </a:cubicBezTo>
                  <a:cubicBezTo>
                    <a:pt x="11" y="0"/>
                    <a:pt x="11" y="0"/>
                    <a:pt x="11" y="0"/>
                  </a:cubicBezTo>
                  <a:cubicBezTo>
                    <a:pt x="12" y="0"/>
                    <a:pt x="12" y="1"/>
                    <a:pt x="12" y="2"/>
                  </a:cubicBezTo>
                  <a:cubicBezTo>
                    <a:pt x="12" y="2"/>
                    <a:pt x="12" y="3"/>
                    <a:pt x="11" y="3"/>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1" name="Freeform 643">
              <a:extLst>
                <a:ext uri="{FF2B5EF4-FFF2-40B4-BE49-F238E27FC236}">
                  <a16:creationId xmlns:a16="http://schemas.microsoft.com/office/drawing/2014/main" id="{5CB9263D-E2FA-4043-9BF1-A1F24D44E43A}"/>
                </a:ext>
              </a:extLst>
            </p:cNvPr>
            <p:cNvSpPr>
              <a:spLocks/>
            </p:cNvSpPr>
            <p:nvPr/>
          </p:nvSpPr>
          <p:spPr bwMode="auto">
            <a:xfrm>
              <a:off x="4913802" y="5778781"/>
              <a:ext cx="649489" cy="173288"/>
            </a:xfrm>
            <a:custGeom>
              <a:avLst/>
              <a:gdLst>
                <a:gd name="T0" fmla="*/ 233 w 259"/>
                <a:gd name="T1" fmla="*/ 53 h 69"/>
                <a:gd name="T2" fmla="*/ 232 w 259"/>
                <a:gd name="T3" fmla="*/ 52 h 69"/>
                <a:gd name="T4" fmla="*/ 233 w 259"/>
                <a:gd name="T5" fmla="*/ 51 h 69"/>
                <a:gd name="T6" fmla="*/ 259 w 259"/>
                <a:gd name="T7" fmla="*/ 51 h 69"/>
                <a:gd name="T8" fmla="*/ 259 w 259"/>
                <a:gd name="T9" fmla="*/ 49 h 69"/>
                <a:gd name="T10" fmla="*/ 239 w 259"/>
                <a:gd name="T11" fmla="*/ 29 h 69"/>
                <a:gd name="T12" fmla="*/ 225 w 259"/>
                <a:gd name="T13" fmla="*/ 34 h 69"/>
                <a:gd name="T14" fmla="*/ 194 w 259"/>
                <a:gd name="T15" fmla="*/ 6 h 69"/>
                <a:gd name="T16" fmla="*/ 175 w 259"/>
                <a:gd name="T17" fmla="*/ 13 h 69"/>
                <a:gd name="T18" fmla="*/ 152 w 259"/>
                <a:gd name="T19" fmla="*/ 3 h 69"/>
                <a:gd name="T20" fmla="*/ 134 w 259"/>
                <a:gd name="T21" fmla="*/ 9 h 69"/>
                <a:gd name="T22" fmla="*/ 114 w 259"/>
                <a:gd name="T23" fmla="*/ 0 h 69"/>
                <a:gd name="T24" fmla="*/ 93 w 259"/>
                <a:gd name="T25" fmla="*/ 9 h 69"/>
                <a:gd name="T26" fmla="*/ 70 w 259"/>
                <a:gd name="T27" fmla="*/ 0 h 69"/>
                <a:gd name="T28" fmla="*/ 38 w 259"/>
                <a:gd name="T29" fmla="*/ 21 h 69"/>
                <a:gd name="T30" fmla="*/ 25 w 259"/>
                <a:gd name="T31" fmla="*/ 18 h 69"/>
                <a:gd name="T32" fmla="*/ 0 w 259"/>
                <a:gd name="T33" fmla="*/ 43 h 69"/>
                <a:gd name="T34" fmla="*/ 25 w 259"/>
                <a:gd name="T35" fmla="*/ 69 h 69"/>
                <a:gd name="T36" fmla="*/ 239 w 259"/>
                <a:gd name="T37" fmla="*/ 69 h 69"/>
                <a:gd name="T38" fmla="*/ 259 w 259"/>
                <a:gd name="T39" fmla="*/ 53 h 69"/>
                <a:gd name="T40" fmla="*/ 233 w 259"/>
                <a:gd name="T41" fmla="*/ 53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9" h="69">
                  <a:moveTo>
                    <a:pt x="233" y="53"/>
                  </a:moveTo>
                  <a:cubicBezTo>
                    <a:pt x="232" y="53"/>
                    <a:pt x="232" y="53"/>
                    <a:pt x="232" y="52"/>
                  </a:cubicBezTo>
                  <a:cubicBezTo>
                    <a:pt x="232" y="51"/>
                    <a:pt x="232" y="51"/>
                    <a:pt x="233" y="51"/>
                  </a:cubicBezTo>
                  <a:cubicBezTo>
                    <a:pt x="259" y="51"/>
                    <a:pt x="259" y="51"/>
                    <a:pt x="259" y="51"/>
                  </a:cubicBezTo>
                  <a:cubicBezTo>
                    <a:pt x="259" y="50"/>
                    <a:pt x="259" y="49"/>
                    <a:pt x="259" y="49"/>
                  </a:cubicBezTo>
                  <a:cubicBezTo>
                    <a:pt x="259" y="38"/>
                    <a:pt x="250" y="29"/>
                    <a:pt x="239" y="29"/>
                  </a:cubicBezTo>
                  <a:cubicBezTo>
                    <a:pt x="233" y="29"/>
                    <a:pt x="228" y="31"/>
                    <a:pt x="225" y="34"/>
                  </a:cubicBezTo>
                  <a:cubicBezTo>
                    <a:pt x="223" y="19"/>
                    <a:pt x="210" y="6"/>
                    <a:pt x="194" y="6"/>
                  </a:cubicBezTo>
                  <a:cubicBezTo>
                    <a:pt x="187" y="6"/>
                    <a:pt x="180" y="9"/>
                    <a:pt x="175" y="13"/>
                  </a:cubicBezTo>
                  <a:cubicBezTo>
                    <a:pt x="169" y="6"/>
                    <a:pt x="161" y="3"/>
                    <a:pt x="152" y="3"/>
                  </a:cubicBezTo>
                  <a:cubicBezTo>
                    <a:pt x="145" y="3"/>
                    <a:pt x="139" y="5"/>
                    <a:pt x="134" y="9"/>
                  </a:cubicBezTo>
                  <a:cubicBezTo>
                    <a:pt x="129" y="3"/>
                    <a:pt x="122" y="0"/>
                    <a:pt x="114" y="0"/>
                  </a:cubicBezTo>
                  <a:cubicBezTo>
                    <a:pt x="106" y="0"/>
                    <a:pt x="98" y="3"/>
                    <a:pt x="93" y="9"/>
                  </a:cubicBezTo>
                  <a:cubicBezTo>
                    <a:pt x="87" y="3"/>
                    <a:pt x="79" y="0"/>
                    <a:pt x="70" y="0"/>
                  </a:cubicBezTo>
                  <a:cubicBezTo>
                    <a:pt x="55" y="0"/>
                    <a:pt x="43" y="9"/>
                    <a:pt x="38" y="21"/>
                  </a:cubicBezTo>
                  <a:cubicBezTo>
                    <a:pt x="34" y="19"/>
                    <a:pt x="30" y="18"/>
                    <a:pt x="25" y="18"/>
                  </a:cubicBezTo>
                  <a:cubicBezTo>
                    <a:pt x="11" y="18"/>
                    <a:pt x="0" y="29"/>
                    <a:pt x="0" y="43"/>
                  </a:cubicBezTo>
                  <a:cubicBezTo>
                    <a:pt x="0" y="57"/>
                    <a:pt x="11" y="69"/>
                    <a:pt x="25" y="69"/>
                  </a:cubicBezTo>
                  <a:cubicBezTo>
                    <a:pt x="239" y="69"/>
                    <a:pt x="239" y="69"/>
                    <a:pt x="239" y="69"/>
                  </a:cubicBezTo>
                  <a:cubicBezTo>
                    <a:pt x="248" y="69"/>
                    <a:pt x="256" y="62"/>
                    <a:pt x="259" y="53"/>
                  </a:cubicBezTo>
                  <a:lnTo>
                    <a:pt x="233" y="5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2" name="Freeform 644">
              <a:extLst>
                <a:ext uri="{FF2B5EF4-FFF2-40B4-BE49-F238E27FC236}">
                  <a16:creationId xmlns:a16="http://schemas.microsoft.com/office/drawing/2014/main" id="{8BB33C28-7B9E-43CF-915D-C1CCB0296492}"/>
                </a:ext>
              </a:extLst>
            </p:cNvPr>
            <p:cNvSpPr>
              <a:spLocks/>
            </p:cNvSpPr>
            <p:nvPr/>
          </p:nvSpPr>
          <p:spPr bwMode="auto">
            <a:xfrm>
              <a:off x="4913802" y="592750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3" name="Freeform 645">
              <a:extLst>
                <a:ext uri="{FF2B5EF4-FFF2-40B4-BE49-F238E27FC236}">
                  <a16:creationId xmlns:a16="http://schemas.microsoft.com/office/drawing/2014/main" id="{9F558199-58F1-4642-8085-6F069DB7E0F8}"/>
                </a:ext>
              </a:extLst>
            </p:cNvPr>
            <p:cNvSpPr>
              <a:spLocks/>
            </p:cNvSpPr>
            <p:nvPr/>
          </p:nvSpPr>
          <p:spPr bwMode="auto">
            <a:xfrm>
              <a:off x="4926083" y="5792426"/>
              <a:ext cx="723170" cy="159643"/>
            </a:xfrm>
            <a:custGeom>
              <a:avLst/>
              <a:gdLst>
                <a:gd name="T0" fmla="*/ 287 w 288"/>
                <a:gd name="T1" fmla="*/ 48 h 64"/>
                <a:gd name="T2" fmla="*/ 254 w 288"/>
                <a:gd name="T3" fmla="*/ 48 h 64"/>
                <a:gd name="T4" fmla="*/ 240 w 288"/>
                <a:gd name="T5" fmla="*/ 48 h 64"/>
                <a:gd name="T6" fmla="*/ 234 w 288"/>
                <a:gd name="T7" fmla="*/ 48 h 64"/>
                <a:gd name="T8" fmla="*/ 223 w 288"/>
                <a:gd name="T9" fmla="*/ 54 h 64"/>
                <a:gd name="T10" fmla="*/ 229 w 288"/>
                <a:gd name="T11" fmla="*/ 24 h 64"/>
                <a:gd name="T12" fmla="*/ 223 w 288"/>
                <a:gd name="T13" fmla="*/ 27 h 64"/>
                <a:gd name="T14" fmla="*/ 219 w 288"/>
                <a:gd name="T15" fmla="*/ 46 h 64"/>
                <a:gd name="T16" fmla="*/ 218 w 288"/>
                <a:gd name="T17" fmla="*/ 54 h 64"/>
                <a:gd name="T18" fmla="*/ 148 w 288"/>
                <a:gd name="T19" fmla="*/ 54 h 64"/>
                <a:gd name="T20" fmla="*/ 165 w 288"/>
                <a:gd name="T21" fmla="*/ 3 h 64"/>
                <a:gd name="T22" fmla="*/ 161 w 288"/>
                <a:gd name="T23" fmla="*/ 1 h 64"/>
                <a:gd name="T24" fmla="*/ 144 w 288"/>
                <a:gd name="T25" fmla="*/ 46 h 64"/>
                <a:gd name="T26" fmla="*/ 143 w 288"/>
                <a:gd name="T27" fmla="*/ 54 h 64"/>
                <a:gd name="T28" fmla="*/ 73 w 288"/>
                <a:gd name="T29" fmla="*/ 54 h 64"/>
                <a:gd name="T30" fmla="*/ 93 w 288"/>
                <a:gd name="T31" fmla="*/ 0 h 64"/>
                <a:gd name="T32" fmla="*/ 88 w 288"/>
                <a:gd name="T33" fmla="*/ 4 h 64"/>
                <a:gd name="T34" fmla="*/ 85 w 288"/>
                <a:gd name="T35" fmla="*/ 2 h 64"/>
                <a:gd name="T36" fmla="*/ 69 w 288"/>
                <a:gd name="T37" fmla="*/ 46 h 64"/>
                <a:gd name="T38" fmla="*/ 68 w 288"/>
                <a:gd name="T39" fmla="*/ 54 h 64"/>
                <a:gd name="T40" fmla="*/ 0 w 288"/>
                <a:gd name="T41" fmla="*/ 54 h 64"/>
                <a:gd name="T42" fmla="*/ 20 w 288"/>
                <a:gd name="T43" fmla="*/ 64 h 64"/>
                <a:gd name="T44" fmla="*/ 234 w 288"/>
                <a:gd name="T45" fmla="*/ 64 h 64"/>
                <a:gd name="T46" fmla="*/ 253 w 288"/>
                <a:gd name="T47" fmla="*/ 51 h 64"/>
                <a:gd name="T48" fmla="*/ 287 w 288"/>
                <a:gd name="T49" fmla="*/ 51 h 64"/>
                <a:gd name="T50" fmla="*/ 288 w 288"/>
                <a:gd name="T51" fmla="*/ 50 h 64"/>
                <a:gd name="T52" fmla="*/ 287 w 288"/>
                <a:gd name="T53" fmla="*/ 4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88" h="64">
                  <a:moveTo>
                    <a:pt x="287" y="48"/>
                  </a:moveTo>
                  <a:cubicBezTo>
                    <a:pt x="254" y="48"/>
                    <a:pt x="254" y="48"/>
                    <a:pt x="254" y="48"/>
                  </a:cubicBezTo>
                  <a:cubicBezTo>
                    <a:pt x="240" y="48"/>
                    <a:pt x="240" y="48"/>
                    <a:pt x="240" y="48"/>
                  </a:cubicBezTo>
                  <a:cubicBezTo>
                    <a:pt x="234" y="48"/>
                    <a:pt x="234" y="48"/>
                    <a:pt x="234" y="48"/>
                  </a:cubicBezTo>
                  <a:cubicBezTo>
                    <a:pt x="231" y="51"/>
                    <a:pt x="227" y="53"/>
                    <a:pt x="223" y="54"/>
                  </a:cubicBezTo>
                  <a:cubicBezTo>
                    <a:pt x="223" y="46"/>
                    <a:pt x="225" y="35"/>
                    <a:pt x="229" y="24"/>
                  </a:cubicBezTo>
                  <a:cubicBezTo>
                    <a:pt x="226" y="25"/>
                    <a:pt x="224" y="26"/>
                    <a:pt x="223" y="27"/>
                  </a:cubicBezTo>
                  <a:cubicBezTo>
                    <a:pt x="220" y="34"/>
                    <a:pt x="219" y="41"/>
                    <a:pt x="219" y="46"/>
                  </a:cubicBezTo>
                  <a:cubicBezTo>
                    <a:pt x="218" y="49"/>
                    <a:pt x="218" y="52"/>
                    <a:pt x="218" y="54"/>
                  </a:cubicBezTo>
                  <a:cubicBezTo>
                    <a:pt x="148" y="54"/>
                    <a:pt x="148" y="54"/>
                    <a:pt x="148" y="54"/>
                  </a:cubicBezTo>
                  <a:cubicBezTo>
                    <a:pt x="148" y="41"/>
                    <a:pt x="152" y="21"/>
                    <a:pt x="165" y="3"/>
                  </a:cubicBezTo>
                  <a:cubicBezTo>
                    <a:pt x="164" y="3"/>
                    <a:pt x="162" y="2"/>
                    <a:pt x="161" y="1"/>
                  </a:cubicBezTo>
                  <a:cubicBezTo>
                    <a:pt x="149" y="17"/>
                    <a:pt x="145" y="34"/>
                    <a:pt x="144" y="46"/>
                  </a:cubicBezTo>
                  <a:cubicBezTo>
                    <a:pt x="143" y="49"/>
                    <a:pt x="143" y="52"/>
                    <a:pt x="143" y="54"/>
                  </a:cubicBezTo>
                  <a:cubicBezTo>
                    <a:pt x="73" y="54"/>
                    <a:pt x="73" y="54"/>
                    <a:pt x="73" y="54"/>
                  </a:cubicBezTo>
                  <a:cubicBezTo>
                    <a:pt x="73" y="40"/>
                    <a:pt x="77" y="18"/>
                    <a:pt x="93" y="0"/>
                  </a:cubicBezTo>
                  <a:cubicBezTo>
                    <a:pt x="91" y="1"/>
                    <a:pt x="90" y="2"/>
                    <a:pt x="88" y="4"/>
                  </a:cubicBezTo>
                  <a:cubicBezTo>
                    <a:pt x="87" y="3"/>
                    <a:pt x="86" y="2"/>
                    <a:pt x="85" y="2"/>
                  </a:cubicBezTo>
                  <a:cubicBezTo>
                    <a:pt x="74" y="17"/>
                    <a:pt x="70" y="34"/>
                    <a:pt x="69" y="46"/>
                  </a:cubicBezTo>
                  <a:cubicBezTo>
                    <a:pt x="68" y="49"/>
                    <a:pt x="68" y="52"/>
                    <a:pt x="68" y="54"/>
                  </a:cubicBezTo>
                  <a:cubicBezTo>
                    <a:pt x="0" y="54"/>
                    <a:pt x="0" y="54"/>
                    <a:pt x="0" y="54"/>
                  </a:cubicBezTo>
                  <a:cubicBezTo>
                    <a:pt x="5" y="60"/>
                    <a:pt x="12" y="64"/>
                    <a:pt x="20" y="64"/>
                  </a:cubicBezTo>
                  <a:cubicBezTo>
                    <a:pt x="234" y="64"/>
                    <a:pt x="234" y="64"/>
                    <a:pt x="234" y="64"/>
                  </a:cubicBezTo>
                  <a:cubicBezTo>
                    <a:pt x="243" y="64"/>
                    <a:pt x="250" y="58"/>
                    <a:pt x="253" y="51"/>
                  </a:cubicBezTo>
                  <a:cubicBezTo>
                    <a:pt x="287" y="51"/>
                    <a:pt x="287" y="51"/>
                    <a:pt x="287" y="51"/>
                  </a:cubicBezTo>
                  <a:cubicBezTo>
                    <a:pt x="288" y="51"/>
                    <a:pt x="288" y="50"/>
                    <a:pt x="288" y="50"/>
                  </a:cubicBezTo>
                  <a:cubicBezTo>
                    <a:pt x="288" y="49"/>
                    <a:pt x="288" y="48"/>
                    <a:pt x="287" y="48"/>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4" name="Freeform 646">
              <a:extLst>
                <a:ext uri="{FF2B5EF4-FFF2-40B4-BE49-F238E27FC236}">
                  <a16:creationId xmlns:a16="http://schemas.microsoft.com/office/drawing/2014/main" id="{977B3138-D7C2-4553-8295-4605C3C3C5EC}"/>
                </a:ext>
              </a:extLst>
            </p:cNvPr>
            <p:cNvSpPr>
              <a:spLocks/>
            </p:cNvSpPr>
            <p:nvPr/>
          </p:nvSpPr>
          <p:spPr bwMode="auto">
            <a:xfrm>
              <a:off x="5518263" y="5852463"/>
              <a:ext cx="45028" cy="54579"/>
            </a:xfrm>
            <a:custGeom>
              <a:avLst/>
              <a:gdLst>
                <a:gd name="T0" fmla="*/ 3 w 18"/>
                <a:gd name="T1" fmla="*/ 0 h 22"/>
                <a:gd name="T2" fmla="*/ 3 w 18"/>
                <a:gd name="T3" fmla="*/ 12 h 22"/>
                <a:gd name="T4" fmla="*/ 0 w 18"/>
                <a:gd name="T5" fmla="*/ 22 h 22"/>
                <a:gd name="T6" fmla="*/ 18 w 18"/>
                <a:gd name="T7" fmla="*/ 22 h 22"/>
                <a:gd name="T8" fmla="*/ 18 w 18"/>
                <a:gd name="T9" fmla="*/ 20 h 22"/>
                <a:gd name="T10" fmla="*/ 3 w 18"/>
                <a:gd name="T11" fmla="*/ 0 h 22"/>
              </a:gdLst>
              <a:ahLst/>
              <a:cxnLst>
                <a:cxn ang="0">
                  <a:pos x="T0" y="T1"/>
                </a:cxn>
                <a:cxn ang="0">
                  <a:pos x="T2" y="T3"/>
                </a:cxn>
                <a:cxn ang="0">
                  <a:pos x="T4" y="T5"/>
                </a:cxn>
                <a:cxn ang="0">
                  <a:pos x="T6" y="T7"/>
                </a:cxn>
                <a:cxn ang="0">
                  <a:pos x="T8" y="T9"/>
                </a:cxn>
                <a:cxn ang="0">
                  <a:pos x="T10" y="T11"/>
                </a:cxn>
              </a:cxnLst>
              <a:rect l="0" t="0" r="r" b="b"/>
              <a:pathLst>
                <a:path w="18" h="22">
                  <a:moveTo>
                    <a:pt x="3" y="0"/>
                  </a:moveTo>
                  <a:cubicBezTo>
                    <a:pt x="3" y="12"/>
                    <a:pt x="3" y="12"/>
                    <a:pt x="3" y="12"/>
                  </a:cubicBezTo>
                  <a:cubicBezTo>
                    <a:pt x="3" y="15"/>
                    <a:pt x="2" y="19"/>
                    <a:pt x="0" y="22"/>
                  </a:cubicBezTo>
                  <a:cubicBezTo>
                    <a:pt x="18" y="22"/>
                    <a:pt x="18" y="22"/>
                    <a:pt x="18" y="22"/>
                  </a:cubicBezTo>
                  <a:cubicBezTo>
                    <a:pt x="18" y="21"/>
                    <a:pt x="18" y="20"/>
                    <a:pt x="18" y="20"/>
                  </a:cubicBezTo>
                  <a:cubicBezTo>
                    <a:pt x="18" y="10"/>
                    <a:pt x="12" y="3"/>
                    <a:pt x="3" y="0"/>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5" name="Freeform 647">
              <a:extLst>
                <a:ext uri="{FF2B5EF4-FFF2-40B4-BE49-F238E27FC236}">
                  <a16:creationId xmlns:a16="http://schemas.microsoft.com/office/drawing/2014/main" id="{048ACD18-6FBE-4392-859F-F291C5BD1991}"/>
                </a:ext>
              </a:extLst>
            </p:cNvPr>
            <p:cNvSpPr>
              <a:spLocks/>
            </p:cNvSpPr>
            <p:nvPr/>
          </p:nvSpPr>
          <p:spPr bwMode="auto">
            <a:xfrm>
              <a:off x="5010680" y="5673717"/>
              <a:ext cx="186933" cy="322015"/>
            </a:xfrm>
            <a:custGeom>
              <a:avLst/>
              <a:gdLst>
                <a:gd name="T0" fmla="*/ 16 w 74"/>
                <a:gd name="T1" fmla="*/ 125 h 128"/>
                <a:gd name="T2" fmla="*/ 27 w 74"/>
                <a:gd name="T3" fmla="*/ 99 h 128"/>
                <a:gd name="T4" fmla="*/ 27 w 74"/>
                <a:gd name="T5" fmla="*/ 94 h 128"/>
                <a:gd name="T6" fmla="*/ 27 w 74"/>
                <a:gd name="T7" fmla="*/ 94 h 128"/>
                <a:gd name="T8" fmla="*/ 28 w 74"/>
                <a:gd name="T9" fmla="*/ 88 h 128"/>
                <a:gd name="T10" fmla="*/ 70 w 74"/>
                <a:gd name="T11" fmla="*/ 6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4 h 128"/>
                <a:gd name="T30" fmla="*/ 24 w 74"/>
                <a:gd name="T31" fmla="*/ 86 h 128"/>
                <a:gd name="T32" fmla="*/ 20 w 74"/>
                <a:gd name="T33" fmla="*/ 90 h 128"/>
                <a:gd name="T34" fmla="*/ 16 w 74"/>
                <a:gd name="T35" fmla="*/ 93 h 128"/>
                <a:gd name="T36" fmla="*/ 1 w 74"/>
                <a:gd name="T37" fmla="*/ 117 h 128"/>
                <a:gd name="T38" fmla="*/ 3 w 74"/>
                <a:gd name="T39" fmla="*/ 124 h 128"/>
                <a:gd name="T40" fmla="*/ 10 w 74"/>
                <a:gd name="T41" fmla="*/ 127 h 128"/>
                <a:gd name="T42" fmla="*/ 16 w 74"/>
                <a:gd name="T43" fmla="*/ 125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5"/>
                  </a:moveTo>
                  <a:cubicBezTo>
                    <a:pt x="27" y="99"/>
                    <a:pt x="27" y="99"/>
                    <a:pt x="27" y="99"/>
                  </a:cubicBezTo>
                  <a:cubicBezTo>
                    <a:pt x="28" y="97"/>
                    <a:pt x="28" y="95"/>
                    <a:pt x="27" y="94"/>
                  </a:cubicBezTo>
                  <a:cubicBezTo>
                    <a:pt x="27" y="94"/>
                    <a:pt x="27" y="94"/>
                    <a:pt x="27" y="94"/>
                  </a:cubicBezTo>
                  <a:cubicBezTo>
                    <a:pt x="27" y="92"/>
                    <a:pt x="27" y="90"/>
                    <a:pt x="28" y="88"/>
                  </a:cubicBezTo>
                  <a:cubicBezTo>
                    <a:pt x="70" y="6"/>
                    <a:pt x="70" y="6"/>
                    <a:pt x="70" y="6"/>
                  </a:cubicBezTo>
                  <a:cubicBezTo>
                    <a:pt x="71" y="6"/>
                    <a:pt x="71" y="6"/>
                    <a:pt x="71" y="6"/>
                  </a:cubicBezTo>
                  <a:cubicBezTo>
                    <a:pt x="72" y="7"/>
                    <a:pt x="73" y="6"/>
                    <a:pt x="73" y="5"/>
                  </a:cubicBezTo>
                  <a:cubicBezTo>
                    <a:pt x="73" y="5"/>
                    <a:pt x="73" y="5"/>
                    <a:pt x="73" y="5"/>
                  </a:cubicBezTo>
                  <a:cubicBezTo>
                    <a:pt x="74" y="5"/>
                    <a:pt x="73" y="4"/>
                    <a:pt x="73" y="3"/>
                  </a:cubicBezTo>
                  <a:cubicBezTo>
                    <a:pt x="67" y="0"/>
                    <a:pt x="67" y="0"/>
                    <a:pt x="67" y="0"/>
                  </a:cubicBezTo>
                  <a:cubicBezTo>
                    <a:pt x="66" y="0"/>
                    <a:pt x="65" y="0"/>
                    <a:pt x="65" y="1"/>
                  </a:cubicBezTo>
                  <a:cubicBezTo>
                    <a:pt x="65" y="1"/>
                    <a:pt x="65" y="1"/>
                    <a:pt x="65" y="1"/>
                  </a:cubicBezTo>
                  <a:cubicBezTo>
                    <a:pt x="65" y="2"/>
                    <a:pt x="65" y="3"/>
                    <a:pt x="66" y="3"/>
                  </a:cubicBezTo>
                  <a:cubicBezTo>
                    <a:pt x="67" y="4"/>
                    <a:pt x="67" y="4"/>
                    <a:pt x="67" y="4"/>
                  </a:cubicBezTo>
                  <a:cubicBezTo>
                    <a:pt x="24" y="86"/>
                    <a:pt x="24" y="86"/>
                    <a:pt x="24" y="86"/>
                  </a:cubicBezTo>
                  <a:cubicBezTo>
                    <a:pt x="23" y="88"/>
                    <a:pt x="22" y="89"/>
                    <a:pt x="20" y="90"/>
                  </a:cubicBezTo>
                  <a:cubicBezTo>
                    <a:pt x="18" y="90"/>
                    <a:pt x="17" y="92"/>
                    <a:pt x="16" y="93"/>
                  </a:cubicBezTo>
                  <a:cubicBezTo>
                    <a:pt x="1" y="117"/>
                    <a:pt x="1" y="117"/>
                    <a:pt x="1" y="117"/>
                  </a:cubicBezTo>
                  <a:cubicBezTo>
                    <a:pt x="0" y="120"/>
                    <a:pt x="1" y="123"/>
                    <a:pt x="3" y="124"/>
                  </a:cubicBezTo>
                  <a:cubicBezTo>
                    <a:pt x="10" y="127"/>
                    <a:pt x="10" y="127"/>
                    <a:pt x="10" y="127"/>
                  </a:cubicBezTo>
                  <a:cubicBezTo>
                    <a:pt x="12" y="128"/>
                    <a:pt x="15" y="127"/>
                    <a:pt x="16" y="125"/>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6" name="Freeform 648">
              <a:extLst>
                <a:ext uri="{FF2B5EF4-FFF2-40B4-BE49-F238E27FC236}">
                  <a16:creationId xmlns:a16="http://schemas.microsoft.com/office/drawing/2014/main" id="{6D58AFA3-6A6F-4A77-9A45-AAD29FA1618A}"/>
                </a:ext>
              </a:extLst>
            </p:cNvPr>
            <p:cNvSpPr>
              <a:spLocks/>
            </p:cNvSpPr>
            <p:nvPr/>
          </p:nvSpPr>
          <p:spPr bwMode="auto">
            <a:xfrm>
              <a:off x="5149856" y="5711922"/>
              <a:ext cx="24560" cy="30018"/>
            </a:xfrm>
            <a:custGeom>
              <a:avLst/>
              <a:gdLst>
                <a:gd name="T0" fmla="*/ 9 w 18"/>
                <a:gd name="T1" fmla="*/ 22 h 22"/>
                <a:gd name="T2" fmla="*/ 18 w 18"/>
                <a:gd name="T3" fmla="*/ 0 h 22"/>
                <a:gd name="T4" fmla="*/ 9 w 18"/>
                <a:gd name="T5" fmla="*/ 1 h 22"/>
                <a:gd name="T6" fmla="*/ 0 w 18"/>
                <a:gd name="T7" fmla="*/ 22 h 22"/>
                <a:gd name="T8" fmla="*/ 9 w 18"/>
                <a:gd name="T9" fmla="*/ 22 h 22"/>
              </a:gdLst>
              <a:ahLst/>
              <a:cxnLst>
                <a:cxn ang="0">
                  <a:pos x="T0" y="T1"/>
                </a:cxn>
                <a:cxn ang="0">
                  <a:pos x="T2" y="T3"/>
                </a:cxn>
                <a:cxn ang="0">
                  <a:pos x="T4" y="T5"/>
                </a:cxn>
                <a:cxn ang="0">
                  <a:pos x="T6" y="T7"/>
                </a:cxn>
                <a:cxn ang="0">
                  <a:pos x="T8" y="T9"/>
                </a:cxn>
              </a:cxnLst>
              <a:rect l="0" t="0" r="r" b="b"/>
              <a:pathLst>
                <a:path w="18" h="22">
                  <a:moveTo>
                    <a:pt x="9" y="22"/>
                  </a:moveTo>
                  <a:lnTo>
                    <a:pt x="18" y="0"/>
                  </a:lnTo>
                  <a:lnTo>
                    <a:pt x="9" y="1"/>
                  </a:lnTo>
                  <a:lnTo>
                    <a:pt x="0" y="22"/>
                  </a:lnTo>
                  <a:lnTo>
                    <a:pt x="9" y="22"/>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7" name="Freeform 649">
              <a:extLst>
                <a:ext uri="{FF2B5EF4-FFF2-40B4-BE49-F238E27FC236}">
                  <a16:creationId xmlns:a16="http://schemas.microsoft.com/office/drawing/2014/main" id="{8F7DF0E2-92AE-4FC1-A859-60E7A0B854E6}"/>
                </a:ext>
              </a:extLst>
            </p:cNvPr>
            <p:cNvSpPr>
              <a:spLocks/>
            </p:cNvSpPr>
            <p:nvPr/>
          </p:nvSpPr>
          <p:spPr bwMode="auto">
            <a:xfrm>
              <a:off x="5013409" y="5894761"/>
              <a:ext cx="68224" cy="100971"/>
            </a:xfrm>
            <a:custGeom>
              <a:avLst/>
              <a:gdLst>
                <a:gd name="T0" fmla="*/ 10 w 27"/>
                <a:gd name="T1" fmla="*/ 35 h 40"/>
                <a:gd name="T2" fmla="*/ 8 w 27"/>
                <a:gd name="T3" fmla="*/ 36 h 40"/>
                <a:gd name="T4" fmla="*/ 0 w 27"/>
                <a:gd name="T5" fmla="*/ 33 h 40"/>
                <a:gd name="T6" fmla="*/ 2 w 27"/>
                <a:gd name="T7" fmla="*/ 36 h 40"/>
                <a:gd name="T8" fmla="*/ 9 w 27"/>
                <a:gd name="T9" fmla="*/ 39 h 40"/>
                <a:gd name="T10" fmla="*/ 15 w 27"/>
                <a:gd name="T11" fmla="*/ 37 h 40"/>
                <a:gd name="T12" fmla="*/ 26 w 27"/>
                <a:gd name="T13" fmla="*/ 11 h 40"/>
                <a:gd name="T14" fmla="*/ 26 w 27"/>
                <a:gd name="T15" fmla="*/ 6 h 40"/>
                <a:gd name="T16" fmla="*/ 26 w 27"/>
                <a:gd name="T17" fmla="*/ 6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10" y="36"/>
                    <a:pt x="9" y="36"/>
                    <a:pt x="8" y="36"/>
                  </a:cubicBezTo>
                  <a:cubicBezTo>
                    <a:pt x="0" y="33"/>
                    <a:pt x="0" y="33"/>
                    <a:pt x="0" y="33"/>
                  </a:cubicBezTo>
                  <a:cubicBezTo>
                    <a:pt x="0" y="34"/>
                    <a:pt x="1" y="35"/>
                    <a:pt x="2" y="36"/>
                  </a:cubicBezTo>
                  <a:cubicBezTo>
                    <a:pt x="9" y="39"/>
                    <a:pt x="9" y="39"/>
                    <a:pt x="9" y="39"/>
                  </a:cubicBezTo>
                  <a:cubicBezTo>
                    <a:pt x="11" y="40"/>
                    <a:pt x="14" y="39"/>
                    <a:pt x="15" y="37"/>
                  </a:cubicBezTo>
                  <a:cubicBezTo>
                    <a:pt x="26" y="11"/>
                    <a:pt x="26" y="11"/>
                    <a:pt x="26" y="11"/>
                  </a:cubicBezTo>
                  <a:cubicBezTo>
                    <a:pt x="27" y="9"/>
                    <a:pt x="27" y="7"/>
                    <a:pt x="26" y="6"/>
                  </a:cubicBezTo>
                  <a:cubicBezTo>
                    <a:pt x="26" y="6"/>
                    <a:pt x="26" y="6"/>
                    <a:pt x="26" y="6"/>
                  </a:cubicBezTo>
                  <a:cubicBezTo>
                    <a:pt x="26" y="4"/>
                    <a:pt x="26" y="2"/>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8" name="Freeform 650">
              <a:extLst>
                <a:ext uri="{FF2B5EF4-FFF2-40B4-BE49-F238E27FC236}">
                  <a16:creationId xmlns:a16="http://schemas.microsoft.com/office/drawing/2014/main" id="{15174C38-6C65-493F-9662-69C4C116D11B}"/>
                </a:ext>
              </a:extLst>
            </p:cNvPr>
            <p:cNvSpPr>
              <a:spLocks/>
            </p:cNvSpPr>
            <p:nvPr/>
          </p:nvSpPr>
          <p:spPr bwMode="auto">
            <a:xfrm>
              <a:off x="5149856" y="5688726"/>
              <a:ext cx="42299" cy="30018"/>
            </a:xfrm>
            <a:custGeom>
              <a:avLst/>
              <a:gdLst>
                <a:gd name="T0" fmla="*/ 4 w 17"/>
                <a:gd name="T1" fmla="*/ 4 h 12"/>
                <a:gd name="T2" fmla="*/ 8 w 17"/>
                <a:gd name="T3" fmla="*/ 1 h 12"/>
                <a:gd name="T4" fmla="*/ 10 w 17"/>
                <a:gd name="T5" fmla="*/ 0 h 12"/>
                <a:gd name="T6" fmla="*/ 15 w 17"/>
                <a:gd name="T7" fmla="*/ 0 h 12"/>
                <a:gd name="T8" fmla="*/ 16 w 17"/>
                <a:gd name="T9" fmla="*/ 0 h 12"/>
                <a:gd name="T10" fmla="*/ 16 w 17"/>
                <a:gd name="T11" fmla="*/ 2 h 12"/>
                <a:gd name="T12" fmla="*/ 15 w 17"/>
                <a:gd name="T13" fmla="*/ 3 h 12"/>
                <a:gd name="T14" fmla="*/ 15 w 17"/>
                <a:gd name="T15" fmla="*/ 6 h 12"/>
                <a:gd name="T16" fmla="*/ 15 w 17"/>
                <a:gd name="T17" fmla="*/ 6 h 12"/>
                <a:gd name="T18" fmla="*/ 15 w 17"/>
                <a:gd name="T19" fmla="*/ 9 h 12"/>
                <a:gd name="T20" fmla="*/ 14 w 17"/>
                <a:gd name="T21" fmla="*/ 9 h 12"/>
                <a:gd name="T22" fmla="*/ 13 w 17"/>
                <a:gd name="T23" fmla="*/ 11 h 12"/>
                <a:gd name="T24" fmla="*/ 12 w 17"/>
                <a:gd name="T25" fmla="*/ 12 h 12"/>
                <a:gd name="T26" fmla="*/ 7 w 17"/>
                <a:gd name="T27" fmla="*/ 11 h 12"/>
                <a:gd name="T28" fmla="*/ 7 w 17"/>
                <a:gd name="T29" fmla="*/ 11 h 12"/>
                <a:gd name="T30" fmla="*/ 2 w 17"/>
                <a:gd name="T31" fmla="*/ 12 h 12"/>
                <a:gd name="T32" fmla="*/ 0 w 17"/>
                <a:gd name="T33" fmla="*/ 7 h 12"/>
                <a:gd name="T34" fmla="*/ 4 w 17"/>
                <a:gd name="T35"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 h="12">
                  <a:moveTo>
                    <a:pt x="4" y="4"/>
                  </a:moveTo>
                  <a:cubicBezTo>
                    <a:pt x="8" y="1"/>
                    <a:pt x="8" y="1"/>
                    <a:pt x="8" y="1"/>
                  </a:cubicBezTo>
                  <a:cubicBezTo>
                    <a:pt x="9" y="1"/>
                    <a:pt x="9" y="1"/>
                    <a:pt x="10" y="0"/>
                  </a:cubicBezTo>
                  <a:cubicBezTo>
                    <a:pt x="15" y="0"/>
                    <a:pt x="15" y="0"/>
                    <a:pt x="15" y="0"/>
                  </a:cubicBezTo>
                  <a:cubicBezTo>
                    <a:pt x="15" y="0"/>
                    <a:pt x="16" y="0"/>
                    <a:pt x="16" y="0"/>
                  </a:cubicBezTo>
                  <a:cubicBezTo>
                    <a:pt x="16" y="0"/>
                    <a:pt x="17" y="1"/>
                    <a:pt x="16" y="2"/>
                  </a:cubicBezTo>
                  <a:cubicBezTo>
                    <a:pt x="15" y="3"/>
                    <a:pt x="15" y="3"/>
                    <a:pt x="15" y="3"/>
                  </a:cubicBezTo>
                  <a:cubicBezTo>
                    <a:pt x="16" y="4"/>
                    <a:pt x="16" y="5"/>
                    <a:pt x="15" y="6"/>
                  </a:cubicBezTo>
                  <a:cubicBezTo>
                    <a:pt x="15" y="6"/>
                    <a:pt x="15" y="6"/>
                    <a:pt x="15" y="6"/>
                  </a:cubicBezTo>
                  <a:cubicBezTo>
                    <a:pt x="16" y="7"/>
                    <a:pt x="16" y="8"/>
                    <a:pt x="15" y="9"/>
                  </a:cubicBezTo>
                  <a:cubicBezTo>
                    <a:pt x="14" y="9"/>
                    <a:pt x="14" y="9"/>
                    <a:pt x="14" y="9"/>
                  </a:cubicBezTo>
                  <a:cubicBezTo>
                    <a:pt x="15" y="10"/>
                    <a:pt x="14" y="11"/>
                    <a:pt x="13" y="11"/>
                  </a:cubicBezTo>
                  <a:cubicBezTo>
                    <a:pt x="12" y="12"/>
                    <a:pt x="12" y="12"/>
                    <a:pt x="12" y="12"/>
                  </a:cubicBezTo>
                  <a:cubicBezTo>
                    <a:pt x="11" y="12"/>
                    <a:pt x="9" y="12"/>
                    <a:pt x="7" y="11"/>
                  </a:cubicBezTo>
                  <a:cubicBezTo>
                    <a:pt x="7" y="11"/>
                    <a:pt x="7" y="11"/>
                    <a:pt x="7" y="11"/>
                  </a:cubicBezTo>
                  <a:cubicBezTo>
                    <a:pt x="2" y="12"/>
                    <a:pt x="2" y="12"/>
                    <a:pt x="2" y="12"/>
                  </a:cubicBezTo>
                  <a:cubicBezTo>
                    <a:pt x="0" y="7"/>
                    <a:pt x="0" y="7"/>
                    <a:pt x="0" y="7"/>
                  </a:cubicBezTo>
                  <a:lnTo>
                    <a:pt x="4" y="4"/>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9" name="Freeform 651">
              <a:extLst>
                <a:ext uri="{FF2B5EF4-FFF2-40B4-BE49-F238E27FC236}">
                  <a16:creationId xmlns:a16="http://schemas.microsoft.com/office/drawing/2014/main" id="{48CE926A-C122-4D0E-871B-10BF36C0EE74}"/>
                </a:ext>
              </a:extLst>
            </p:cNvPr>
            <p:cNvSpPr>
              <a:spLocks/>
            </p:cNvSpPr>
            <p:nvPr/>
          </p:nvSpPr>
          <p:spPr bwMode="auto">
            <a:xfrm>
              <a:off x="5147127" y="5701006"/>
              <a:ext cx="19103" cy="20467"/>
            </a:xfrm>
            <a:custGeom>
              <a:avLst/>
              <a:gdLst>
                <a:gd name="T0" fmla="*/ 0 w 14"/>
                <a:gd name="T1" fmla="*/ 4 h 15"/>
                <a:gd name="T2" fmla="*/ 5 w 14"/>
                <a:gd name="T3" fmla="*/ 0 h 15"/>
                <a:gd name="T4" fmla="*/ 14 w 14"/>
                <a:gd name="T5" fmla="*/ 13 h 15"/>
                <a:gd name="T6" fmla="*/ 9 w 14"/>
                <a:gd name="T7" fmla="*/ 15 h 15"/>
                <a:gd name="T8" fmla="*/ 0 w 14"/>
                <a:gd name="T9" fmla="*/ 4 h 15"/>
              </a:gdLst>
              <a:ahLst/>
              <a:cxnLst>
                <a:cxn ang="0">
                  <a:pos x="T0" y="T1"/>
                </a:cxn>
                <a:cxn ang="0">
                  <a:pos x="T2" y="T3"/>
                </a:cxn>
                <a:cxn ang="0">
                  <a:pos x="T4" y="T5"/>
                </a:cxn>
                <a:cxn ang="0">
                  <a:pos x="T6" y="T7"/>
                </a:cxn>
                <a:cxn ang="0">
                  <a:pos x="T8" y="T9"/>
                </a:cxn>
              </a:cxnLst>
              <a:rect l="0" t="0" r="r" b="b"/>
              <a:pathLst>
                <a:path w="14" h="15">
                  <a:moveTo>
                    <a:pt x="0" y="4"/>
                  </a:moveTo>
                  <a:lnTo>
                    <a:pt x="5" y="0"/>
                  </a:lnTo>
                  <a:lnTo>
                    <a:pt x="14" y="13"/>
                  </a:lnTo>
                  <a:lnTo>
                    <a:pt x="9" y="15"/>
                  </a:lnTo>
                  <a:lnTo>
                    <a:pt x="0"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0" name="Freeform 652">
              <a:extLst>
                <a:ext uri="{FF2B5EF4-FFF2-40B4-BE49-F238E27FC236}">
                  <a16:creationId xmlns:a16="http://schemas.microsoft.com/office/drawing/2014/main" id="{3FCF13B2-9680-4291-8F95-E3249992F077}"/>
                </a:ext>
              </a:extLst>
            </p:cNvPr>
            <p:cNvSpPr>
              <a:spLocks/>
            </p:cNvSpPr>
            <p:nvPr/>
          </p:nvSpPr>
          <p:spPr bwMode="auto">
            <a:xfrm>
              <a:off x="5046156" y="5703735"/>
              <a:ext cx="118709" cy="57308"/>
            </a:xfrm>
            <a:custGeom>
              <a:avLst/>
              <a:gdLst>
                <a:gd name="T0" fmla="*/ 3 w 47"/>
                <a:gd name="T1" fmla="*/ 11 h 23"/>
                <a:gd name="T2" fmla="*/ 0 w 47"/>
                <a:gd name="T3" fmla="*/ 21 h 23"/>
                <a:gd name="T4" fmla="*/ 27 w 47"/>
                <a:gd name="T5" fmla="*/ 23 h 23"/>
                <a:gd name="T6" fmla="*/ 30 w 47"/>
                <a:gd name="T7" fmla="*/ 22 h 23"/>
                <a:gd name="T8" fmla="*/ 47 w 47"/>
                <a:gd name="T9" fmla="*/ 7 h 23"/>
                <a:gd name="T10" fmla="*/ 41 w 47"/>
                <a:gd name="T11" fmla="*/ 0 h 23"/>
                <a:gd name="T12" fmla="*/ 25 w 47"/>
                <a:gd name="T13" fmla="*/ 13 h 23"/>
                <a:gd name="T14" fmla="*/ 3 w 47"/>
                <a:gd name="T15" fmla="*/ 11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23">
                  <a:moveTo>
                    <a:pt x="3" y="11"/>
                  </a:moveTo>
                  <a:cubicBezTo>
                    <a:pt x="0" y="21"/>
                    <a:pt x="0" y="21"/>
                    <a:pt x="0" y="21"/>
                  </a:cubicBezTo>
                  <a:cubicBezTo>
                    <a:pt x="27" y="23"/>
                    <a:pt x="27" y="23"/>
                    <a:pt x="27" y="23"/>
                  </a:cubicBezTo>
                  <a:cubicBezTo>
                    <a:pt x="28" y="23"/>
                    <a:pt x="29" y="22"/>
                    <a:pt x="30" y="22"/>
                  </a:cubicBezTo>
                  <a:cubicBezTo>
                    <a:pt x="47" y="7"/>
                    <a:pt x="47" y="7"/>
                    <a:pt x="47" y="7"/>
                  </a:cubicBezTo>
                  <a:cubicBezTo>
                    <a:pt x="41" y="0"/>
                    <a:pt x="41" y="0"/>
                    <a:pt x="41" y="0"/>
                  </a:cubicBezTo>
                  <a:cubicBezTo>
                    <a:pt x="25" y="13"/>
                    <a:pt x="25" y="13"/>
                    <a:pt x="25" y="13"/>
                  </a:cubicBezTo>
                  <a:lnTo>
                    <a:pt x="3" y="11"/>
                  </a:lnTo>
                  <a:close/>
                </a:path>
              </a:pathLst>
            </a:custGeom>
            <a:solidFill>
              <a:srgbClr val="0217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1" name="Oval 653">
              <a:extLst>
                <a:ext uri="{FF2B5EF4-FFF2-40B4-BE49-F238E27FC236}">
                  <a16:creationId xmlns:a16="http://schemas.microsoft.com/office/drawing/2014/main" id="{FEFEB268-CF6C-4D1D-AA18-4F1070DC4D3C}"/>
                </a:ext>
              </a:extLst>
            </p:cNvPr>
            <p:cNvSpPr>
              <a:spLocks noChangeArrowheads="1"/>
            </p:cNvSpPr>
            <p:nvPr/>
          </p:nvSpPr>
          <p:spPr bwMode="auto">
            <a:xfrm>
              <a:off x="5151220" y="5718744"/>
              <a:ext cx="5458" cy="5458"/>
            </a:xfrm>
            <a:prstGeom prst="ellipse">
              <a:avLst/>
            </a:pr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2" name="Freeform 654">
              <a:extLst>
                <a:ext uri="{FF2B5EF4-FFF2-40B4-BE49-F238E27FC236}">
                  <a16:creationId xmlns:a16="http://schemas.microsoft.com/office/drawing/2014/main" id="{E14FEC7B-8BD6-4A12-A38D-E003E562A2C3}"/>
                </a:ext>
              </a:extLst>
            </p:cNvPr>
            <p:cNvSpPr>
              <a:spLocks/>
            </p:cNvSpPr>
            <p:nvPr/>
          </p:nvSpPr>
          <p:spPr bwMode="auto">
            <a:xfrm>
              <a:off x="5384545" y="5681904"/>
              <a:ext cx="186933" cy="320651"/>
            </a:xfrm>
            <a:custGeom>
              <a:avLst/>
              <a:gdLst>
                <a:gd name="T0" fmla="*/ 16 w 74"/>
                <a:gd name="T1" fmla="*/ 124 h 128"/>
                <a:gd name="T2" fmla="*/ 27 w 74"/>
                <a:gd name="T3" fmla="*/ 98 h 128"/>
                <a:gd name="T4" fmla="*/ 28 w 74"/>
                <a:gd name="T5" fmla="*/ 93 h 128"/>
                <a:gd name="T6" fmla="*/ 28 w 74"/>
                <a:gd name="T7" fmla="*/ 93 h 128"/>
                <a:gd name="T8" fmla="*/ 28 w 74"/>
                <a:gd name="T9" fmla="*/ 88 h 128"/>
                <a:gd name="T10" fmla="*/ 70 w 74"/>
                <a:gd name="T11" fmla="*/ 5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3 h 128"/>
                <a:gd name="T30" fmla="*/ 25 w 74"/>
                <a:gd name="T31" fmla="*/ 86 h 128"/>
                <a:gd name="T32" fmla="*/ 20 w 74"/>
                <a:gd name="T33" fmla="*/ 89 h 128"/>
                <a:gd name="T34" fmla="*/ 16 w 74"/>
                <a:gd name="T35" fmla="*/ 93 h 128"/>
                <a:gd name="T36" fmla="*/ 2 w 74"/>
                <a:gd name="T37" fmla="*/ 117 h 128"/>
                <a:gd name="T38" fmla="*/ 3 w 74"/>
                <a:gd name="T39" fmla="*/ 123 h 128"/>
                <a:gd name="T40" fmla="*/ 10 w 74"/>
                <a:gd name="T41" fmla="*/ 127 h 128"/>
                <a:gd name="T42" fmla="*/ 16 w 74"/>
                <a:gd name="T43" fmla="*/ 1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4"/>
                  </a:moveTo>
                  <a:cubicBezTo>
                    <a:pt x="27" y="98"/>
                    <a:pt x="27" y="98"/>
                    <a:pt x="27" y="98"/>
                  </a:cubicBezTo>
                  <a:cubicBezTo>
                    <a:pt x="28" y="97"/>
                    <a:pt x="28" y="95"/>
                    <a:pt x="28" y="93"/>
                  </a:cubicBezTo>
                  <a:cubicBezTo>
                    <a:pt x="28" y="93"/>
                    <a:pt x="28" y="93"/>
                    <a:pt x="28" y="93"/>
                  </a:cubicBezTo>
                  <a:cubicBezTo>
                    <a:pt x="27" y="91"/>
                    <a:pt x="27" y="89"/>
                    <a:pt x="28" y="88"/>
                  </a:cubicBezTo>
                  <a:cubicBezTo>
                    <a:pt x="70" y="5"/>
                    <a:pt x="70" y="5"/>
                    <a:pt x="70" y="5"/>
                  </a:cubicBezTo>
                  <a:cubicBezTo>
                    <a:pt x="71" y="6"/>
                    <a:pt x="71" y="6"/>
                    <a:pt x="71" y="6"/>
                  </a:cubicBezTo>
                  <a:cubicBezTo>
                    <a:pt x="72" y="6"/>
                    <a:pt x="73" y="6"/>
                    <a:pt x="73" y="5"/>
                  </a:cubicBezTo>
                  <a:cubicBezTo>
                    <a:pt x="73" y="5"/>
                    <a:pt x="73" y="5"/>
                    <a:pt x="73" y="5"/>
                  </a:cubicBezTo>
                  <a:cubicBezTo>
                    <a:pt x="74" y="4"/>
                    <a:pt x="73" y="3"/>
                    <a:pt x="73" y="3"/>
                  </a:cubicBezTo>
                  <a:cubicBezTo>
                    <a:pt x="67" y="0"/>
                    <a:pt x="67" y="0"/>
                    <a:pt x="67" y="0"/>
                  </a:cubicBezTo>
                  <a:cubicBezTo>
                    <a:pt x="67" y="0"/>
                    <a:pt x="66" y="0"/>
                    <a:pt x="65" y="1"/>
                  </a:cubicBezTo>
                  <a:cubicBezTo>
                    <a:pt x="65" y="1"/>
                    <a:pt x="65" y="1"/>
                    <a:pt x="65" y="1"/>
                  </a:cubicBezTo>
                  <a:cubicBezTo>
                    <a:pt x="65" y="2"/>
                    <a:pt x="65" y="3"/>
                    <a:pt x="66" y="3"/>
                  </a:cubicBezTo>
                  <a:cubicBezTo>
                    <a:pt x="67" y="3"/>
                    <a:pt x="67" y="3"/>
                    <a:pt x="67" y="3"/>
                  </a:cubicBezTo>
                  <a:cubicBezTo>
                    <a:pt x="25" y="86"/>
                    <a:pt x="25" y="86"/>
                    <a:pt x="25" y="86"/>
                  </a:cubicBezTo>
                  <a:cubicBezTo>
                    <a:pt x="24" y="88"/>
                    <a:pt x="22" y="89"/>
                    <a:pt x="20" y="89"/>
                  </a:cubicBezTo>
                  <a:cubicBezTo>
                    <a:pt x="19" y="90"/>
                    <a:pt x="17" y="91"/>
                    <a:pt x="16" y="93"/>
                  </a:cubicBezTo>
                  <a:cubicBezTo>
                    <a:pt x="2" y="117"/>
                    <a:pt x="2" y="117"/>
                    <a:pt x="2" y="117"/>
                  </a:cubicBezTo>
                  <a:cubicBezTo>
                    <a:pt x="0" y="119"/>
                    <a:pt x="1" y="122"/>
                    <a:pt x="3" y="123"/>
                  </a:cubicBezTo>
                  <a:cubicBezTo>
                    <a:pt x="10" y="127"/>
                    <a:pt x="10" y="127"/>
                    <a:pt x="10" y="127"/>
                  </a:cubicBezTo>
                  <a:cubicBezTo>
                    <a:pt x="12" y="128"/>
                    <a:pt x="15" y="127"/>
                    <a:pt x="16" y="124"/>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3" name="Freeform 655">
              <a:extLst>
                <a:ext uri="{FF2B5EF4-FFF2-40B4-BE49-F238E27FC236}">
                  <a16:creationId xmlns:a16="http://schemas.microsoft.com/office/drawing/2014/main" id="{6CCCE072-04E7-467B-9EE0-76E847D25CB4}"/>
                </a:ext>
              </a:extLst>
            </p:cNvPr>
            <p:cNvSpPr>
              <a:spLocks/>
            </p:cNvSpPr>
            <p:nvPr/>
          </p:nvSpPr>
          <p:spPr bwMode="auto">
            <a:xfrm>
              <a:off x="5523721" y="5718744"/>
              <a:ext cx="27289" cy="30018"/>
            </a:xfrm>
            <a:custGeom>
              <a:avLst/>
              <a:gdLst>
                <a:gd name="T0" fmla="*/ 9 w 20"/>
                <a:gd name="T1" fmla="*/ 20 h 22"/>
                <a:gd name="T2" fmla="*/ 20 w 20"/>
                <a:gd name="T3" fmla="*/ 0 h 22"/>
                <a:gd name="T4" fmla="*/ 9 w 20"/>
                <a:gd name="T5" fmla="*/ 2 h 22"/>
                <a:gd name="T6" fmla="*/ 0 w 20"/>
                <a:gd name="T7" fmla="*/ 22 h 22"/>
                <a:gd name="T8" fmla="*/ 9 w 20"/>
                <a:gd name="T9" fmla="*/ 20 h 22"/>
              </a:gdLst>
              <a:ahLst/>
              <a:cxnLst>
                <a:cxn ang="0">
                  <a:pos x="T0" y="T1"/>
                </a:cxn>
                <a:cxn ang="0">
                  <a:pos x="T2" y="T3"/>
                </a:cxn>
                <a:cxn ang="0">
                  <a:pos x="T4" y="T5"/>
                </a:cxn>
                <a:cxn ang="0">
                  <a:pos x="T6" y="T7"/>
                </a:cxn>
                <a:cxn ang="0">
                  <a:pos x="T8" y="T9"/>
                </a:cxn>
              </a:cxnLst>
              <a:rect l="0" t="0" r="r" b="b"/>
              <a:pathLst>
                <a:path w="20" h="22">
                  <a:moveTo>
                    <a:pt x="9" y="20"/>
                  </a:moveTo>
                  <a:lnTo>
                    <a:pt x="20" y="0"/>
                  </a:lnTo>
                  <a:lnTo>
                    <a:pt x="9" y="2"/>
                  </a:lnTo>
                  <a:lnTo>
                    <a:pt x="0" y="22"/>
                  </a:lnTo>
                  <a:lnTo>
                    <a:pt x="9" y="20"/>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4" name="Freeform 656">
              <a:extLst>
                <a:ext uri="{FF2B5EF4-FFF2-40B4-BE49-F238E27FC236}">
                  <a16:creationId xmlns:a16="http://schemas.microsoft.com/office/drawing/2014/main" id="{A2C736B9-0196-4328-9E7C-E559AAA4A3C9}"/>
                </a:ext>
              </a:extLst>
            </p:cNvPr>
            <p:cNvSpPr>
              <a:spLocks/>
            </p:cNvSpPr>
            <p:nvPr/>
          </p:nvSpPr>
          <p:spPr bwMode="auto">
            <a:xfrm>
              <a:off x="5384545" y="5681904"/>
              <a:ext cx="186933" cy="320651"/>
            </a:xfrm>
            <a:custGeom>
              <a:avLst/>
              <a:gdLst>
                <a:gd name="T0" fmla="*/ 16 w 74"/>
                <a:gd name="T1" fmla="*/ 124 h 128"/>
                <a:gd name="T2" fmla="*/ 27 w 74"/>
                <a:gd name="T3" fmla="*/ 98 h 128"/>
                <a:gd name="T4" fmla="*/ 28 w 74"/>
                <a:gd name="T5" fmla="*/ 93 h 128"/>
                <a:gd name="T6" fmla="*/ 28 w 74"/>
                <a:gd name="T7" fmla="*/ 93 h 128"/>
                <a:gd name="T8" fmla="*/ 28 w 74"/>
                <a:gd name="T9" fmla="*/ 88 h 128"/>
                <a:gd name="T10" fmla="*/ 70 w 74"/>
                <a:gd name="T11" fmla="*/ 5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3 h 128"/>
                <a:gd name="T30" fmla="*/ 25 w 74"/>
                <a:gd name="T31" fmla="*/ 86 h 128"/>
                <a:gd name="T32" fmla="*/ 20 w 74"/>
                <a:gd name="T33" fmla="*/ 89 h 128"/>
                <a:gd name="T34" fmla="*/ 16 w 74"/>
                <a:gd name="T35" fmla="*/ 93 h 128"/>
                <a:gd name="T36" fmla="*/ 2 w 74"/>
                <a:gd name="T37" fmla="*/ 117 h 128"/>
                <a:gd name="T38" fmla="*/ 3 w 74"/>
                <a:gd name="T39" fmla="*/ 123 h 128"/>
                <a:gd name="T40" fmla="*/ 10 w 74"/>
                <a:gd name="T41" fmla="*/ 127 h 128"/>
                <a:gd name="T42" fmla="*/ 16 w 74"/>
                <a:gd name="T43" fmla="*/ 1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4"/>
                  </a:moveTo>
                  <a:cubicBezTo>
                    <a:pt x="27" y="98"/>
                    <a:pt x="27" y="98"/>
                    <a:pt x="27" y="98"/>
                  </a:cubicBezTo>
                  <a:cubicBezTo>
                    <a:pt x="28" y="97"/>
                    <a:pt x="28" y="95"/>
                    <a:pt x="28" y="93"/>
                  </a:cubicBezTo>
                  <a:cubicBezTo>
                    <a:pt x="28" y="93"/>
                    <a:pt x="28" y="93"/>
                    <a:pt x="28" y="93"/>
                  </a:cubicBezTo>
                  <a:cubicBezTo>
                    <a:pt x="27" y="91"/>
                    <a:pt x="27" y="89"/>
                    <a:pt x="28" y="88"/>
                  </a:cubicBezTo>
                  <a:cubicBezTo>
                    <a:pt x="70" y="5"/>
                    <a:pt x="70" y="5"/>
                    <a:pt x="70" y="5"/>
                  </a:cubicBezTo>
                  <a:cubicBezTo>
                    <a:pt x="71" y="6"/>
                    <a:pt x="71" y="6"/>
                    <a:pt x="71" y="6"/>
                  </a:cubicBezTo>
                  <a:cubicBezTo>
                    <a:pt x="72" y="6"/>
                    <a:pt x="73" y="6"/>
                    <a:pt x="73" y="5"/>
                  </a:cubicBezTo>
                  <a:cubicBezTo>
                    <a:pt x="73" y="5"/>
                    <a:pt x="73" y="5"/>
                    <a:pt x="73" y="5"/>
                  </a:cubicBezTo>
                  <a:cubicBezTo>
                    <a:pt x="74" y="4"/>
                    <a:pt x="73" y="3"/>
                    <a:pt x="73" y="3"/>
                  </a:cubicBezTo>
                  <a:cubicBezTo>
                    <a:pt x="67" y="0"/>
                    <a:pt x="67" y="0"/>
                    <a:pt x="67" y="0"/>
                  </a:cubicBezTo>
                  <a:cubicBezTo>
                    <a:pt x="67" y="0"/>
                    <a:pt x="66" y="0"/>
                    <a:pt x="65" y="1"/>
                  </a:cubicBezTo>
                  <a:cubicBezTo>
                    <a:pt x="65" y="1"/>
                    <a:pt x="65" y="1"/>
                    <a:pt x="65" y="1"/>
                  </a:cubicBezTo>
                  <a:cubicBezTo>
                    <a:pt x="65" y="2"/>
                    <a:pt x="65" y="3"/>
                    <a:pt x="66" y="3"/>
                  </a:cubicBezTo>
                  <a:cubicBezTo>
                    <a:pt x="67" y="3"/>
                    <a:pt x="67" y="3"/>
                    <a:pt x="67" y="3"/>
                  </a:cubicBezTo>
                  <a:cubicBezTo>
                    <a:pt x="25" y="86"/>
                    <a:pt x="25" y="86"/>
                    <a:pt x="25" y="86"/>
                  </a:cubicBezTo>
                  <a:cubicBezTo>
                    <a:pt x="24" y="88"/>
                    <a:pt x="22" y="89"/>
                    <a:pt x="20" y="89"/>
                  </a:cubicBezTo>
                  <a:cubicBezTo>
                    <a:pt x="19" y="90"/>
                    <a:pt x="17" y="91"/>
                    <a:pt x="16" y="93"/>
                  </a:cubicBezTo>
                  <a:cubicBezTo>
                    <a:pt x="2" y="117"/>
                    <a:pt x="2" y="117"/>
                    <a:pt x="2" y="117"/>
                  </a:cubicBezTo>
                  <a:cubicBezTo>
                    <a:pt x="0" y="119"/>
                    <a:pt x="1" y="122"/>
                    <a:pt x="3" y="123"/>
                  </a:cubicBezTo>
                  <a:cubicBezTo>
                    <a:pt x="10" y="127"/>
                    <a:pt x="10" y="127"/>
                    <a:pt x="10" y="127"/>
                  </a:cubicBezTo>
                  <a:cubicBezTo>
                    <a:pt x="12" y="128"/>
                    <a:pt x="15" y="127"/>
                    <a:pt x="16" y="124"/>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5" name="Freeform 657">
              <a:extLst>
                <a:ext uri="{FF2B5EF4-FFF2-40B4-BE49-F238E27FC236}">
                  <a16:creationId xmlns:a16="http://schemas.microsoft.com/office/drawing/2014/main" id="{FC07C0DE-7B41-46AE-92D4-555E39DC17E5}"/>
                </a:ext>
              </a:extLst>
            </p:cNvPr>
            <p:cNvSpPr>
              <a:spLocks/>
            </p:cNvSpPr>
            <p:nvPr/>
          </p:nvSpPr>
          <p:spPr bwMode="auto">
            <a:xfrm>
              <a:off x="5387274" y="5901584"/>
              <a:ext cx="68224" cy="100971"/>
            </a:xfrm>
            <a:custGeom>
              <a:avLst/>
              <a:gdLst>
                <a:gd name="T0" fmla="*/ 10 w 27"/>
                <a:gd name="T1" fmla="*/ 35 h 40"/>
                <a:gd name="T2" fmla="*/ 8 w 27"/>
                <a:gd name="T3" fmla="*/ 36 h 40"/>
                <a:gd name="T4" fmla="*/ 0 w 27"/>
                <a:gd name="T5" fmla="*/ 32 h 40"/>
                <a:gd name="T6" fmla="*/ 2 w 27"/>
                <a:gd name="T7" fmla="*/ 35 h 40"/>
                <a:gd name="T8" fmla="*/ 9 w 27"/>
                <a:gd name="T9" fmla="*/ 39 h 40"/>
                <a:gd name="T10" fmla="*/ 15 w 27"/>
                <a:gd name="T11" fmla="*/ 36 h 40"/>
                <a:gd name="T12" fmla="*/ 26 w 27"/>
                <a:gd name="T13" fmla="*/ 10 h 40"/>
                <a:gd name="T14" fmla="*/ 27 w 27"/>
                <a:gd name="T15" fmla="*/ 5 h 40"/>
                <a:gd name="T16" fmla="*/ 27 w 27"/>
                <a:gd name="T17" fmla="*/ 5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10" y="36"/>
                    <a:pt x="9" y="36"/>
                    <a:pt x="8" y="36"/>
                  </a:cubicBezTo>
                  <a:cubicBezTo>
                    <a:pt x="0" y="32"/>
                    <a:pt x="0" y="32"/>
                    <a:pt x="0" y="32"/>
                  </a:cubicBezTo>
                  <a:cubicBezTo>
                    <a:pt x="0" y="34"/>
                    <a:pt x="1" y="35"/>
                    <a:pt x="2" y="35"/>
                  </a:cubicBezTo>
                  <a:cubicBezTo>
                    <a:pt x="9" y="39"/>
                    <a:pt x="9" y="39"/>
                    <a:pt x="9" y="39"/>
                  </a:cubicBezTo>
                  <a:cubicBezTo>
                    <a:pt x="11" y="40"/>
                    <a:pt x="14" y="39"/>
                    <a:pt x="15" y="36"/>
                  </a:cubicBezTo>
                  <a:cubicBezTo>
                    <a:pt x="26" y="10"/>
                    <a:pt x="26" y="10"/>
                    <a:pt x="26" y="10"/>
                  </a:cubicBezTo>
                  <a:cubicBezTo>
                    <a:pt x="27" y="9"/>
                    <a:pt x="27" y="7"/>
                    <a:pt x="27" y="5"/>
                  </a:cubicBezTo>
                  <a:cubicBezTo>
                    <a:pt x="27" y="5"/>
                    <a:pt x="27" y="5"/>
                    <a:pt x="27" y="5"/>
                  </a:cubicBezTo>
                  <a:cubicBezTo>
                    <a:pt x="26" y="3"/>
                    <a:pt x="26" y="1"/>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6" name="Freeform 658">
              <a:extLst>
                <a:ext uri="{FF2B5EF4-FFF2-40B4-BE49-F238E27FC236}">
                  <a16:creationId xmlns:a16="http://schemas.microsoft.com/office/drawing/2014/main" id="{6E3DC675-FA78-46B7-A3A2-D27CBD90FBB5}"/>
                </a:ext>
              </a:extLst>
            </p:cNvPr>
            <p:cNvSpPr>
              <a:spLocks/>
            </p:cNvSpPr>
            <p:nvPr/>
          </p:nvSpPr>
          <p:spPr bwMode="auto">
            <a:xfrm>
              <a:off x="5512805" y="5696913"/>
              <a:ext cx="53214" cy="36841"/>
            </a:xfrm>
            <a:custGeom>
              <a:avLst/>
              <a:gdLst>
                <a:gd name="T0" fmla="*/ 9 w 21"/>
                <a:gd name="T1" fmla="*/ 5 h 15"/>
                <a:gd name="T2" fmla="*/ 12 w 21"/>
                <a:gd name="T3" fmla="*/ 1 h 15"/>
                <a:gd name="T4" fmla="*/ 14 w 21"/>
                <a:gd name="T5" fmla="*/ 1 h 15"/>
                <a:gd name="T6" fmla="*/ 19 w 21"/>
                <a:gd name="T7" fmla="*/ 0 h 15"/>
                <a:gd name="T8" fmla="*/ 20 w 21"/>
                <a:gd name="T9" fmla="*/ 0 h 15"/>
                <a:gd name="T10" fmla="*/ 20 w 21"/>
                <a:gd name="T11" fmla="*/ 2 h 15"/>
                <a:gd name="T12" fmla="*/ 19 w 21"/>
                <a:gd name="T13" fmla="*/ 3 h 15"/>
                <a:gd name="T14" fmla="*/ 19 w 21"/>
                <a:gd name="T15" fmla="*/ 6 h 15"/>
                <a:gd name="T16" fmla="*/ 19 w 21"/>
                <a:gd name="T17" fmla="*/ 6 h 15"/>
                <a:gd name="T18" fmla="*/ 19 w 21"/>
                <a:gd name="T19" fmla="*/ 9 h 15"/>
                <a:gd name="T20" fmla="*/ 19 w 21"/>
                <a:gd name="T21" fmla="*/ 9 h 15"/>
                <a:gd name="T22" fmla="*/ 17 w 21"/>
                <a:gd name="T23" fmla="*/ 12 h 15"/>
                <a:gd name="T24" fmla="*/ 16 w 21"/>
                <a:gd name="T25" fmla="*/ 12 h 15"/>
                <a:gd name="T26" fmla="*/ 12 w 21"/>
                <a:gd name="T27" fmla="*/ 11 h 15"/>
                <a:gd name="T28" fmla="*/ 11 w 21"/>
                <a:gd name="T29" fmla="*/ 11 h 15"/>
                <a:gd name="T30" fmla="*/ 10 w 21"/>
                <a:gd name="T31" fmla="*/ 11 h 15"/>
                <a:gd name="T32" fmla="*/ 8 w 21"/>
                <a:gd name="T33" fmla="*/ 11 h 15"/>
                <a:gd name="T34" fmla="*/ 4 w 21"/>
                <a:gd name="T35" fmla="*/ 15 h 15"/>
                <a:gd name="T36" fmla="*/ 0 w 21"/>
                <a:gd name="T37" fmla="*/ 11 h 15"/>
                <a:gd name="T38" fmla="*/ 9 w 21"/>
                <a:gd name="T39" fmla="*/ 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 h="15">
                  <a:moveTo>
                    <a:pt x="9" y="5"/>
                  </a:moveTo>
                  <a:cubicBezTo>
                    <a:pt x="12" y="1"/>
                    <a:pt x="12" y="1"/>
                    <a:pt x="12" y="1"/>
                  </a:cubicBezTo>
                  <a:cubicBezTo>
                    <a:pt x="13" y="1"/>
                    <a:pt x="13" y="1"/>
                    <a:pt x="14" y="1"/>
                  </a:cubicBezTo>
                  <a:cubicBezTo>
                    <a:pt x="19" y="0"/>
                    <a:pt x="19" y="0"/>
                    <a:pt x="19" y="0"/>
                  </a:cubicBezTo>
                  <a:cubicBezTo>
                    <a:pt x="19" y="0"/>
                    <a:pt x="20" y="0"/>
                    <a:pt x="20" y="0"/>
                  </a:cubicBezTo>
                  <a:cubicBezTo>
                    <a:pt x="21" y="1"/>
                    <a:pt x="21" y="1"/>
                    <a:pt x="20" y="2"/>
                  </a:cubicBezTo>
                  <a:cubicBezTo>
                    <a:pt x="19" y="3"/>
                    <a:pt x="19" y="3"/>
                    <a:pt x="19" y="3"/>
                  </a:cubicBezTo>
                  <a:cubicBezTo>
                    <a:pt x="20" y="4"/>
                    <a:pt x="20" y="5"/>
                    <a:pt x="19" y="6"/>
                  </a:cubicBezTo>
                  <a:cubicBezTo>
                    <a:pt x="19" y="6"/>
                    <a:pt x="19" y="6"/>
                    <a:pt x="19" y="6"/>
                  </a:cubicBezTo>
                  <a:cubicBezTo>
                    <a:pt x="20" y="7"/>
                    <a:pt x="20" y="8"/>
                    <a:pt x="19" y="9"/>
                  </a:cubicBezTo>
                  <a:cubicBezTo>
                    <a:pt x="19" y="9"/>
                    <a:pt x="19" y="9"/>
                    <a:pt x="19" y="9"/>
                  </a:cubicBezTo>
                  <a:cubicBezTo>
                    <a:pt x="19" y="10"/>
                    <a:pt x="18" y="11"/>
                    <a:pt x="17" y="12"/>
                  </a:cubicBezTo>
                  <a:cubicBezTo>
                    <a:pt x="16" y="12"/>
                    <a:pt x="16" y="12"/>
                    <a:pt x="16" y="12"/>
                  </a:cubicBezTo>
                  <a:cubicBezTo>
                    <a:pt x="15" y="12"/>
                    <a:pt x="13" y="12"/>
                    <a:pt x="12" y="11"/>
                  </a:cubicBezTo>
                  <a:cubicBezTo>
                    <a:pt x="11" y="11"/>
                    <a:pt x="11" y="11"/>
                    <a:pt x="11" y="11"/>
                  </a:cubicBezTo>
                  <a:cubicBezTo>
                    <a:pt x="10" y="11"/>
                    <a:pt x="10" y="11"/>
                    <a:pt x="10" y="11"/>
                  </a:cubicBezTo>
                  <a:cubicBezTo>
                    <a:pt x="9" y="11"/>
                    <a:pt x="9" y="11"/>
                    <a:pt x="8" y="11"/>
                  </a:cubicBezTo>
                  <a:cubicBezTo>
                    <a:pt x="4" y="15"/>
                    <a:pt x="4" y="15"/>
                    <a:pt x="4" y="15"/>
                  </a:cubicBezTo>
                  <a:cubicBezTo>
                    <a:pt x="0" y="11"/>
                    <a:pt x="0" y="11"/>
                    <a:pt x="0" y="11"/>
                  </a:cubicBezTo>
                  <a:lnTo>
                    <a:pt x="9" y="5"/>
                  </a:lnTo>
                  <a:close/>
                </a:path>
              </a:pathLst>
            </a:custGeom>
            <a:solidFill>
              <a:srgbClr val="725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7" name="Freeform 659">
              <a:extLst>
                <a:ext uri="{FF2B5EF4-FFF2-40B4-BE49-F238E27FC236}">
                  <a16:creationId xmlns:a16="http://schemas.microsoft.com/office/drawing/2014/main" id="{4D2C9A52-01EC-443B-820A-CDB8150B7200}"/>
                </a:ext>
              </a:extLst>
            </p:cNvPr>
            <p:cNvSpPr>
              <a:spLocks/>
            </p:cNvSpPr>
            <p:nvPr/>
          </p:nvSpPr>
          <p:spPr bwMode="auto">
            <a:xfrm>
              <a:off x="5420021" y="5721473"/>
              <a:ext cx="105064" cy="45028"/>
            </a:xfrm>
            <a:custGeom>
              <a:avLst/>
              <a:gdLst>
                <a:gd name="T0" fmla="*/ 3 w 42"/>
                <a:gd name="T1" fmla="*/ 6 h 18"/>
                <a:gd name="T2" fmla="*/ 0 w 42"/>
                <a:gd name="T3" fmla="*/ 17 h 18"/>
                <a:gd name="T4" fmla="*/ 27 w 42"/>
                <a:gd name="T5" fmla="*/ 18 h 18"/>
                <a:gd name="T6" fmla="*/ 30 w 42"/>
                <a:gd name="T7" fmla="*/ 17 h 18"/>
                <a:gd name="T8" fmla="*/ 42 w 42"/>
                <a:gd name="T9" fmla="*/ 5 h 18"/>
                <a:gd name="T10" fmla="*/ 38 w 42"/>
                <a:gd name="T11" fmla="*/ 0 h 18"/>
                <a:gd name="T12" fmla="*/ 25 w 42"/>
                <a:gd name="T13" fmla="*/ 9 h 18"/>
                <a:gd name="T14" fmla="*/ 3 w 42"/>
                <a:gd name="T15" fmla="*/ 6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18">
                  <a:moveTo>
                    <a:pt x="3" y="6"/>
                  </a:moveTo>
                  <a:cubicBezTo>
                    <a:pt x="0" y="17"/>
                    <a:pt x="0" y="17"/>
                    <a:pt x="0" y="17"/>
                  </a:cubicBezTo>
                  <a:cubicBezTo>
                    <a:pt x="27" y="18"/>
                    <a:pt x="27" y="18"/>
                    <a:pt x="27" y="18"/>
                  </a:cubicBezTo>
                  <a:cubicBezTo>
                    <a:pt x="28" y="18"/>
                    <a:pt x="29" y="18"/>
                    <a:pt x="30" y="17"/>
                  </a:cubicBezTo>
                  <a:cubicBezTo>
                    <a:pt x="42" y="5"/>
                    <a:pt x="42" y="5"/>
                    <a:pt x="42" y="5"/>
                  </a:cubicBezTo>
                  <a:cubicBezTo>
                    <a:pt x="38" y="0"/>
                    <a:pt x="38" y="0"/>
                    <a:pt x="38" y="0"/>
                  </a:cubicBezTo>
                  <a:cubicBezTo>
                    <a:pt x="25" y="9"/>
                    <a:pt x="25" y="9"/>
                    <a:pt x="25" y="9"/>
                  </a:cubicBezTo>
                  <a:lnTo>
                    <a:pt x="3" y="6"/>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8" name="Freeform 660">
              <a:extLst>
                <a:ext uri="{FF2B5EF4-FFF2-40B4-BE49-F238E27FC236}">
                  <a16:creationId xmlns:a16="http://schemas.microsoft.com/office/drawing/2014/main" id="{F24577FA-2599-44D0-9FE7-9C8CD575FC7A}"/>
                </a:ext>
              </a:extLst>
            </p:cNvPr>
            <p:cNvSpPr>
              <a:spLocks/>
            </p:cNvSpPr>
            <p:nvPr/>
          </p:nvSpPr>
          <p:spPr bwMode="auto">
            <a:xfrm>
              <a:off x="5192155" y="5688726"/>
              <a:ext cx="185568" cy="323380"/>
            </a:xfrm>
            <a:custGeom>
              <a:avLst/>
              <a:gdLst>
                <a:gd name="T0" fmla="*/ 16 w 74"/>
                <a:gd name="T1" fmla="*/ 125 h 129"/>
                <a:gd name="T2" fmla="*/ 27 w 74"/>
                <a:gd name="T3" fmla="*/ 99 h 129"/>
                <a:gd name="T4" fmla="*/ 27 w 74"/>
                <a:gd name="T5" fmla="*/ 94 h 129"/>
                <a:gd name="T6" fmla="*/ 27 w 74"/>
                <a:gd name="T7" fmla="*/ 94 h 129"/>
                <a:gd name="T8" fmla="*/ 28 w 74"/>
                <a:gd name="T9" fmla="*/ 89 h 129"/>
                <a:gd name="T10" fmla="*/ 70 w 74"/>
                <a:gd name="T11" fmla="*/ 6 h 129"/>
                <a:gd name="T12" fmla="*/ 71 w 74"/>
                <a:gd name="T13" fmla="*/ 6 h 129"/>
                <a:gd name="T14" fmla="*/ 73 w 74"/>
                <a:gd name="T15" fmla="*/ 6 h 129"/>
                <a:gd name="T16" fmla="*/ 73 w 74"/>
                <a:gd name="T17" fmla="*/ 6 h 129"/>
                <a:gd name="T18" fmla="*/ 72 w 74"/>
                <a:gd name="T19" fmla="*/ 4 h 129"/>
                <a:gd name="T20" fmla="*/ 67 w 74"/>
                <a:gd name="T21" fmla="*/ 1 h 129"/>
                <a:gd name="T22" fmla="*/ 65 w 74"/>
                <a:gd name="T23" fmla="*/ 2 h 129"/>
                <a:gd name="T24" fmla="*/ 65 w 74"/>
                <a:gd name="T25" fmla="*/ 2 h 129"/>
                <a:gd name="T26" fmla="*/ 66 w 74"/>
                <a:gd name="T27" fmla="*/ 4 h 129"/>
                <a:gd name="T28" fmla="*/ 67 w 74"/>
                <a:gd name="T29" fmla="*/ 4 h 129"/>
                <a:gd name="T30" fmla="*/ 24 w 74"/>
                <a:gd name="T31" fmla="*/ 87 h 129"/>
                <a:gd name="T32" fmla="*/ 20 w 74"/>
                <a:gd name="T33" fmla="*/ 90 h 129"/>
                <a:gd name="T34" fmla="*/ 16 w 74"/>
                <a:gd name="T35" fmla="*/ 93 h 129"/>
                <a:gd name="T36" fmla="*/ 1 w 74"/>
                <a:gd name="T37" fmla="*/ 118 h 129"/>
                <a:gd name="T38" fmla="*/ 3 w 74"/>
                <a:gd name="T39" fmla="*/ 124 h 129"/>
                <a:gd name="T40" fmla="*/ 9 w 74"/>
                <a:gd name="T41" fmla="*/ 127 h 129"/>
                <a:gd name="T42" fmla="*/ 16 w 74"/>
                <a:gd name="T43" fmla="*/ 125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9">
                  <a:moveTo>
                    <a:pt x="16" y="125"/>
                  </a:moveTo>
                  <a:cubicBezTo>
                    <a:pt x="27" y="99"/>
                    <a:pt x="27" y="99"/>
                    <a:pt x="27" y="99"/>
                  </a:cubicBezTo>
                  <a:cubicBezTo>
                    <a:pt x="28" y="97"/>
                    <a:pt x="28" y="96"/>
                    <a:pt x="27" y="94"/>
                  </a:cubicBezTo>
                  <a:cubicBezTo>
                    <a:pt x="27" y="94"/>
                    <a:pt x="27" y="94"/>
                    <a:pt x="27" y="94"/>
                  </a:cubicBezTo>
                  <a:cubicBezTo>
                    <a:pt x="27" y="92"/>
                    <a:pt x="27" y="90"/>
                    <a:pt x="28" y="89"/>
                  </a:cubicBezTo>
                  <a:cubicBezTo>
                    <a:pt x="70" y="6"/>
                    <a:pt x="70" y="6"/>
                    <a:pt x="70" y="6"/>
                  </a:cubicBezTo>
                  <a:cubicBezTo>
                    <a:pt x="71" y="6"/>
                    <a:pt x="71" y="6"/>
                    <a:pt x="71" y="6"/>
                  </a:cubicBezTo>
                  <a:cubicBezTo>
                    <a:pt x="72" y="7"/>
                    <a:pt x="73" y="7"/>
                    <a:pt x="73" y="6"/>
                  </a:cubicBezTo>
                  <a:cubicBezTo>
                    <a:pt x="73" y="6"/>
                    <a:pt x="73" y="6"/>
                    <a:pt x="73" y="6"/>
                  </a:cubicBezTo>
                  <a:cubicBezTo>
                    <a:pt x="74" y="5"/>
                    <a:pt x="73" y="4"/>
                    <a:pt x="72" y="4"/>
                  </a:cubicBezTo>
                  <a:cubicBezTo>
                    <a:pt x="67" y="1"/>
                    <a:pt x="67" y="1"/>
                    <a:pt x="67" y="1"/>
                  </a:cubicBezTo>
                  <a:cubicBezTo>
                    <a:pt x="66" y="0"/>
                    <a:pt x="65" y="1"/>
                    <a:pt x="65" y="2"/>
                  </a:cubicBezTo>
                  <a:cubicBezTo>
                    <a:pt x="65" y="2"/>
                    <a:pt x="65" y="2"/>
                    <a:pt x="65" y="2"/>
                  </a:cubicBezTo>
                  <a:cubicBezTo>
                    <a:pt x="65" y="2"/>
                    <a:pt x="65" y="3"/>
                    <a:pt x="66" y="4"/>
                  </a:cubicBezTo>
                  <a:cubicBezTo>
                    <a:pt x="67" y="4"/>
                    <a:pt x="67" y="4"/>
                    <a:pt x="67" y="4"/>
                  </a:cubicBezTo>
                  <a:cubicBezTo>
                    <a:pt x="24" y="87"/>
                    <a:pt x="24" y="87"/>
                    <a:pt x="24" y="87"/>
                  </a:cubicBezTo>
                  <a:cubicBezTo>
                    <a:pt x="23" y="88"/>
                    <a:pt x="22" y="90"/>
                    <a:pt x="20" y="90"/>
                  </a:cubicBezTo>
                  <a:cubicBezTo>
                    <a:pt x="18" y="91"/>
                    <a:pt x="17" y="92"/>
                    <a:pt x="16" y="93"/>
                  </a:cubicBezTo>
                  <a:cubicBezTo>
                    <a:pt x="1" y="118"/>
                    <a:pt x="1" y="118"/>
                    <a:pt x="1" y="118"/>
                  </a:cubicBezTo>
                  <a:cubicBezTo>
                    <a:pt x="0" y="120"/>
                    <a:pt x="1" y="123"/>
                    <a:pt x="3" y="124"/>
                  </a:cubicBezTo>
                  <a:cubicBezTo>
                    <a:pt x="9" y="127"/>
                    <a:pt x="9" y="127"/>
                    <a:pt x="9" y="127"/>
                  </a:cubicBezTo>
                  <a:cubicBezTo>
                    <a:pt x="12" y="129"/>
                    <a:pt x="15" y="128"/>
                    <a:pt x="16" y="125"/>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9" name="Freeform 661">
              <a:extLst>
                <a:ext uri="{FF2B5EF4-FFF2-40B4-BE49-F238E27FC236}">
                  <a16:creationId xmlns:a16="http://schemas.microsoft.com/office/drawing/2014/main" id="{8450F3A1-40B3-4A4B-8B0F-88269CCFFCF5}"/>
                </a:ext>
              </a:extLst>
            </p:cNvPr>
            <p:cNvSpPr>
              <a:spLocks/>
            </p:cNvSpPr>
            <p:nvPr/>
          </p:nvSpPr>
          <p:spPr bwMode="auto">
            <a:xfrm>
              <a:off x="5327237" y="5729660"/>
              <a:ext cx="27289" cy="30018"/>
            </a:xfrm>
            <a:custGeom>
              <a:avLst/>
              <a:gdLst>
                <a:gd name="T0" fmla="*/ 9 w 20"/>
                <a:gd name="T1" fmla="*/ 20 h 22"/>
                <a:gd name="T2" fmla="*/ 20 w 20"/>
                <a:gd name="T3" fmla="*/ 0 h 22"/>
                <a:gd name="T4" fmla="*/ 11 w 20"/>
                <a:gd name="T5" fmla="*/ 1 h 22"/>
                <a:gd name="T6" fmla="*/ 0 w 20"/>
                <a:gd name="T7" fmla="*/ 22 h 22"/>
                <a:gd name="T8" fmla="*/ 9 w 20"/>
                <a:gd name="T9" fmla="*/ 20 h 22"/>
              </a:gdLst>
              <a:ahLst/>
              <a:cxnLst>
                <a:cxn ang="0">
                  <a:pos x="T0" y="T1"/>
                </a:cxn>
                <a:cxn ang="0">
                  <a:pos x="T2" y="T3"/>
                </a:cxn>
                <a:cxn ang="0">
                  <a:pos x="T4" y="T5"/>
                </a:cxn>
                <a:cxn ang="0">
                  <a:pos x="T6" y="T7"/>
                </a:cxn>
                <a:cxn ang="0">
                  <a:pos x="T8" y="T9"/>
                </a:cxn>
              </a:cxnLst>
              <a:rect l="0" t="0" r="r" b="b"/>
              <a:pathLst>
                <a:path w="20" h="22">
                  <a:moveTo>
                    <a:pt x="9" y="20"/>
                  </a:moveTo>
                  <a:lnTo>
                    <a:pt x="20" y="0"/>
                  </a:lnTo>
                  <a:lnTo>
                    <a:pt x="11" y="1"/>
                  </a:lnTo>
                  <a:lnTo>
                    <a:pt x="0" y="22"/>
                  </a:lnTo>
                  <a:lnTo>
                    <a:pt x="9" y="20"/>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0" name="Freeform 662">
              <a:extLst>
                <a:ext uri="{FF2B5EF4-FFF2-40B4-BE49-F238E27FC236}">
                  <a16:creationId xmlns:a16="http://schemas.microsoft.com/office/drawing/2014/main" id="{6CF65AE1-8D51-411E-9588-BA41F30BEADB}"/>
                </a:ext>
              </a:extLst>
            </p:cNvPr>
            <p:cNvSpPr>
              <a:spLocks/>
            </p:cNvSpPr>
            <p:nvPr/>
          </p:nvSpPr>
          <p:spPr bwMode="auto">
            <a:xfrm>
              <a:off x="5329966" y="5703735"/>
              <a:ext cx="39570" cy="32747"/>
            </a:xfrm>
            <a:custGeom>
              <a:avLst/>
              <a:gdLst>
                <a:gd name="T0" fmla="*/ 4 w 16"/>
                <a:gd name="T1" fmla="*/ 5 h 13"/>
                <a:gd name="T2" fmla="*/ 8 w 16"/>
                <a:gd name="T3" fmla="*/ 1 h 13"/>
                <a:gd name="T4" fmla="*/ 10 w 16"/>
                <a:gd name="T5" fmla="*/ 1 h 13"/>
                <a:gd name="T6" fmla="*/ 15 w 16"/>
                <a:gd name="T7" fmla="*/ 0 h 13"/>
                <a:gd name="T8" fmla="*/ 16 w 16"/>
                <a:gd name="T9" fmla="*/ 0 h 13"/>
                <a:gd name="T10" fmla="*/ 16 w 16"/>
                <a:gd name="T11" fmla="*/ 2 h 13"/>
                <a:gd name="T12" fmla="*/ 15 w 16"/>
                <a:gd name="T13" fmla="*/ 3 h 13"/>
                <a:gd name="T14" fmla="*/ 15 w 16"/>
                <a:gd name="T15" fmla="*/ 6 h 13"/>
                <a:gd name="T16" fmla="*/ 15 w 16"/>
                <a:gd name="T17" fmla="*/ 7 h 13"/>
                <a:gd name="T18" fmla="*/ 15 w 16"/>
                <a:gd name="T19" fmla="*/ 9 h 13"/>
                <a:gd name="T20" fmla="*/ 14 w 16"/>
                <a:gd name="T21" fmla="*/ 10 h 13"/>
                <a:gd name="T22" fmla="*/ 13 w 16"/>
                <a:gd name="T23" fmla="*/ 12 h 13"/>
                <a:gd name="T24" fmla="*/ 12 w 16"/>
                <a:gd name="T25" fmla="*/ 12 h 13"/>
                <a:gd name="T26" fmla="*/ 7 w 16"/>
                <a:gd name="T27" fmla="*/ 12 h 13"/>
                <a:gd name="T28" fmla="*/ 7 w 16"/>
                <a:gd name="T29" fmla="*/ 11 h 13"/>
                <a:gd name="T30" fmla="*/ 2 w 16"/>
                <a:gd name="T31" fmla="*/ 12 h 13"/>
                <a:gd name="T32" fmla="*/ 0 w 16"/>
                <a:gd name="T33" fmla="*/ 7 h 13"/>
                <a:gd name="T34" fmla="*/ 4 w 16"/>
                <a:gd name="T35" fmla="*/ 5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 h="13">
                  <a:moveTo>
                    <a:pt x="4" y="5"/>
                  </a:moveTo>
                  <a:cubicBezTo>
                    <a:pt x="8" y="1"/>
                    <a:pt x="8" y="1"/>
                    <a:pt x="8" y="1"/>
                  </a:cubicBezTo>
                  <a:cubicBezTo>
                    <a:pt x="9" y="1"/>
                    <a:pt x="9" y="1"/>
                    <a:pt x="10" y="1"/>
                  </a:cubicBezTo>
                  <a:cubicBezTo>
                    <a:pt x="15" y="0"/>
                    <a:pt x="15" y="0"/>
                    <a:pt x="15" y="0"/>
                  </a:cubicBezTo>
                  <a:cubicBezTo>
                    <a:pt x="15" y="0"/>
                    <a:pt x="15" y="0"/>
                    <a:pt x="16" y="0"/>
                  </a:cubicBezTo>
                  <a:cubicBezTo>
                    <a:pt x="16" y="1"/>
                    <a:pt x="16" y="2"/>
                    <a:pt x="16" y="2"/>
                  </a:cubicBezTo>
                  <a:cubicBezTo>
                    <a:pt x="15" y="3"/>
                    <a:pt x="15" y="3"/>
                    <a:pt x="15" y="3"/>
                  </a:cubicBezTo>
                  <a:cubicBezTo>
                    <a:pt x="16" y="4"/>
                    <a:pt x="16" y="5"/>
                    <a:pt x="15" y="6"/>
                  </a:cubicBezTo>
                  <a:cubicBezTo>
                    <a:pt x="15" y="7"/>
                    <a:pt x="15" y="7"/>
                    <a:pt x="15" y="7"/>
                  </a:cubicBezTo>
                  <a:cubicBezTo>
                    <a:pt x="15" y="7"/>
                    <a:pt x="15" y="8"/>
                    <a:pt x="15" y="9"/>
                  </a:cubicBezTo>
                  <a:cubicBezTo>
                    <a:pt x="14" y="10"/>
                    <a:pt x="14" y="10"/>
                    <a:pt x="14" y="10"/>
                  </a:cubicBezTo>
                  <a:cubicBezTo>
                    <a:pt x="14" y="10"/>
                    <a:pt x="14" y="11"/>
                    <a:pt x="13" y="12"/>
                  </a:cubicBezTo>
                  <a:cubicBezTo>
                    <a:pt x="12" y="12"/>
                    <a:pt x="12" y="12"/>
                    <a:pt x="12" y="12"/>
                  </a:cubicBezTo>
                  <a:cubicBezTo>
                    <a:pt x="11" y="13"/>
                    <a:pt x="9" y="12"/>
                    <a:pt x="7" y="12"/>
                  </a:cubicBezTo>
                  <a:cubicBezTo>
                    <a:pt x="7" y="11"/>
                    <a:pt x="7" y="11"/>
                    <a:pt x="7" y="11"/>
                  </a:cubicBezTo>
                  <a:cubicBezTo>
                    <a:pt x="2" y="12"/>
                    <a:pt x="2" y="12"/>
                    <a:pt x="2" y="12"/>
                  </a:cubicBezTo>
                  <a:cubicBezTo>
                    <a:pt x="0" y="7"/>
                    <a:pt x="0" y="7"/>
                    <a:pt x="0" y="7"/>
                  </a:cubicBezTo>
                  <a:lnTo>
                    <a:pt x="4" y="5"/>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1" name="Freeform 663">
              <a:extLst>
                <a:ext uri="{FF2B5EF4-FFF2-40B4-BE49-F238E27FC236}">
                  <a16:creationId xmlns:a16="http://schemas.microsoft.com/office/drawing/2014/main" id="{3D1A1094-1702-4559-AA41-3342DAEE8C29}"/>
                </a:ext>
              </a:extLst>
            </p:cNvPr>
            <p:cNvSpPr>
              <a:spLocks/>
            </p:cNvSpPr>
            <p:nvPr/>
          </p:nvSpPr>
          <p:spPr bwMode="auto">
            <a:xfrm>
              <a:off x="5327237" y="5716015"/>
              <a:ext cx="17738" cy="23196"/>
            </a:xfrm>
            <a:custGeom>
              <a:avLst/>
              <a:gdLst>
                <a:gd name="T0" fmla="*/ 0 w 13"/>
                <a:gd name="T1" fmla="*/ 6 h 17"/>
                <a:gd name="T2" fmla="*/ 6 w 13"/>
                <a:gd name="T3" fmla="*/ 0 h 17"/>
                <a:gd name="T4" fmla="*/ 13 w 13"/>
                <a:gd name="T5" fmla="*/ 13 h 17"/>
                <a:gd name="T6" fmla="*/ 9 w 13"/>
                <a:gd name="T7" fmla="*/ 17 h 17"/>
                <a:gd name="T8" fmla="*/ 0 w 13"/>
                <a:gd name="T9" fmla="*/ 6 h 17"/>
              </a:gdLst>
              <a:ahLst/>
              <a:cxnLst>
                <a:cxn ang="0">
                  <a:pos x="T0" y="T1"/>
                </a:cxn>
                <a:cxn ang="0">
                  <a:pos x="T2" y="T3"/>
                </a:cxn>
                <a:cxn ang="0">
                  <a:pos x="T4" y="T5"/>
                </a:cxn>
                <a:cxn ang="0">
                  <a:pos x="T6" y="T7"/>
                </a:cxn>
                <a:cxn ang="0">
                  <a:pos x="T8" y="T9"/>
                </a:cxn>
              </a:cxnLst>
              <a:rect l="0" t="0" r="r" b="b"/>
              <a:pathLst>
                <a:path w="13" h="17">
                  <a:moveTo>
                    <a:pt x="0" y="6"/>
                  </a:moveTo>
                  <a:lnTo>
                    <a:pt x="6" y="0"/>
                  </a:lnTo>
                  <a:lnTo>
                    <a:pt x="13" y="13"/>
                  </a:lnTo>
                  <a:lnTo>
                    <a:pt x="9" y="17"/>
                  </a:lnTo>
                  <a:lnTo>
                    <a:pt x="0"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2" name="Freeform 664">
              <a:extLst>
                <a:ext uri="{FF2B5EF4-FFF2-40B4-BE49-F238E27FC236}">
                  <a16:creationId xmlns:a16="http://schemas.microsoft.com/office/drawing/2014/main" id="{423C2B52-7CB6-4040-8D02-D538C717C8A8}"/>
                </a:ext>
              </a:extLst>
            </p:cNvPr>
            <p:cNvSpPr>
              <a:spLocks/>
            </p:cNvSpPr>
            <p:nvPr/>
          </p:nvSpPr>
          <p:spPr bwMode="auto">
            <a:xfrm>
              <a:off x="5227631" y="5721473"/>
              <a:ext cx="117345" cy="54579"/>
            </a:xfrm>
            <a:custGeom>
              <a:avLst/>
              <a:gdLst>
                <a:gd name="T0" fmla="*/ 3 w 47"/>
                <a:gd name="T1" fmla="*/ 10 h 22"/>
                <a:gd name="T2" fmla="*/ 0 w 47"/>
                <a:gd name="T3" fmla="*/ 20 h 22"/>
                <a:gd name="T4" fmla="*/ 27 w 47"/>
                <a:gd name="T5" fmla="*/ 22 h 22"/>
                <a:gd name="T6" fmla="*/ 30 w 47"/>
                <a:gd name="T7" fmla="*/ 21 h 22"/>
                <a:gd name="T8" fmla="*/ 47 w 47"/>
                <a:gd name="T9" fmla="*/ 7 h 22"/>
                <a:gd name="T10" fmla="*/ 41 w 47"/>
                <a:gd name="T11" fmla="*/ 0 h 22"/>
                <a:gd name="T12" fmla="*/ 25 w 47"/>
                <a:gd name="T13" fmla="*/ 13 h 22"/>
                <a:gd name="T14" fmla="*/ 3 w 47"/>
                <a:gd name="T15" fmla="*/ 10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22">
                  <a:moveTo>
                    <a:pt x="3" y="10"/>
                  </a:moveTo>
                  <a:cubicBezTo>
                    <a:pt x="0" y="20"/>
                    <a:pt x="0" y="20"/>
                    <a:pt x="0" y="20"/>
                  </a:cubicBezTo>
                  <a:cubicBezTo>
                    <a:pt x="27" y="22"/>
                    <a:pt x="27" y="22"/>
                    <a:pt x="27" y="22"/>
                  </a:cubicBezTo>
                  <a:cubicBezTo>
                    <a:pt x="28" y="22"/>
                    <a:pt x="29" y="22"/>
                    <a:pt x="30" y="21"/>
                  </a:cubicBezTo>
                  <a:cubicBezTo>
                    <a:pt x="47" y="7"/>
                    <a:pt x="47" y="7"/>
                    <a:pt x="47" y="7"/>
                  </a:cubicBezTo>
                  <a:cubicBezTo>
                    <a:pt x="41" y="0"/>
                    <a:pt x="41" y="0"/>
                    <a:pt x="41" y="0"/>
                  </a:cubicBezTo>
                  <a:cubicBezTo>
                    <a:pt x="25" y="13"/>
                    <a:pt x="25" y="13"/>
                    <a:pt x="25" y="13"/>
                  </a:cubicBezTo>
                  <a:lnTo>
                    <a:pt x="3" y="1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3" name="Freeform 665">
              <a:extLst>
                <a:ext uri="{FF2B5EF4-FFF2-40B4-BE49-F238E27FC236}">
                  <a16:creationId xmlns:a16="http://schemas.microsoft.com/office/drawing/2014/main" id="{33716EA2-E1BC-47F8-9C14-5713BDD05A0F}"/>
                </a:ext>
              </a:extLst>
            </p:cNvPr>
            <p:cNvSpPr>
              <a:spLocks/>
            </p:cNvSpPr>
            <p:nvPr/>
          </p:nvSpPr>
          <p:spPr bwMode="auto">
            <a:xfrm>
              <a:off x="5432302" y="5995732"/>
              <a:ext cx="31383" cy="9551"/>
            </a:xfrm>
            <a:custGeom>
              <a:avLst/>
              <a:gdLst>
                <a:gd name="T0" fmla="*/ 10 w 12"/>
                <a:gd name="T1" fmla="*/ 4 h 4"/>
                <a:gd name="T2" fmla="*/ 10 w 12"/>
                <a:gd name="T3" fmla="*/ 4 h 4"/>
                <a:gd name="T4" fmla="*/ 1 w 12"/>
                <a:gd name="T5" fmla="*/ 3 h 4"/>
                <a:gd name="T6" fmla="*/ 0 w 12"/>
                <a:gd name="T7" fmla="*/ 1 h 4"/>
                <a:gd name="T8" fmla="*/ 2 w 12"/>
                <a:gd name="T9" fmla="*/ 0 h 4"/>
                <a:gd name="T10" fmla="*/ 10 w 12"/>
                <a:gd name="T11" fmla="*/ 1 h 4"/>
                <a:gd name="T12" fmla="*/ 12 w 12"/>
                <a:gd name="T13" fmla="*/ 3 h 4"/>
                <a:gd name="T14" fmla="*/ 10 w 12"/>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4">
                  <a:moveTo>
                    <a:pt x="10" y="4"/>
                  </a:moveTo>
                  <a:cubicBezTo>
                    <a:pt x="10" y="4"/>
                    <a:pt x="10" y="4"/>
                    <a:pt x="10" y="4"/>
                  </a:cubicBezTo>
                  <a:cubicBezTo>
                    <a:pt x="5" y="4"/>
                    <a:pt x="1" y="3"/>
                    <a:pt x="1" y="3"/>
                  </a:cubicBezTo>
                  <a:cubicBezTo>
                    <a:pt x="0" y="3"/>
                    <a:pt x="0" y="2"/>
                    <a:pt x="0" y="1"/>
                  </a:cubicBezTo>
                  <a:cubicBezTo>
                    <a:pt x="0" y="0"/>
                    <a:pt x="1" y="0"/>
                    <a:pt x="2" y="0"/>
                  </a:cubicBezTo>
                  <a:cubicBezTo>
                    <a:pt x="2" y="0"/>
                    <a:pt x="6" y="1"/>
                    <a:pt x="10" y="1"/>
                  </a:cubicBezTo>
                  <a:cubicBezTo>
                    <a:pt x="11" y="1"/>
                    <a:pt x="12" y="2"/>
                    <a:pt x="12" y="3"/>
                  </a:cubicBezTo>
                  <a:cubicBezTo>
                    <a:pt x="12" y="4"/>
                    <a:pt x="11" y="4"/>
                    <a:pt x="10" y="4"/>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4" name="Freeform 666">
              <a:extLst>
                <a:ext uri="{FF2B5EF4-FFF2-40B4-BE49-F238E27FC236}">
                  <a16:creationId xmlns:a16="http://schemas.microsoft.com/office/drawing/2014/main" id="{982757A5-4CE9-4222-BA07-F58F21CD95D8}"/>
                </a:ext>
              </a:extLst>
            </p:cNvPr>
            <p:cNvSpPr>
              <a:spLocks/>
            </p:cNvSpPr>
            <p:nvPr/>
          </p:nvSpPr>
          <p:spPr bwMode="auto">
            <a:xfrm>
              <a:off x="5058436" y="5982087"/>
              <a:ext cx="73681" cy="17738"/>
            </a:xfrm>
            <a:custGeom>
              <a:avLst/>
              <a:gdLst>
                <a:gd name="T0" fmla="*/ 11 w 29"/>
                <a:gd name="T1" fmla="*/ 7 h 7"/>
                <a:gd name="T2" fmla="*/ 1 w 29"/>
                <a:gd name="T3" fmla="*/ 6 h 7"/>
                <a:gd name="T4" fmla="*/ 0 w 29"/>
                <a:gd name="T5" fmla="*/ 4 h 7"/>
                <a:gd name="T6" fmla="*/ 2 w 29"/>
                <a:gd name="T7" fmla="*/ 3 h 7"/>
                <a:gd name="T8" fmla="*/ 27 w 29"/>
                <a:gd name="T9" fmla="*/ 0 h 7"/>
                <a:gd name="T10" fmla="*/ 29 w 29"/>
                <a:gd name="T11" fmla="*/ 1 h 7"/>
                <a:gd name="T12" fmla="*/ 28 w 29"/>
                <a:gd name="T13" fmla="*/ 3 h 7"/>
                <a:gd name="T14" fmla="*/ 11 w 29"/>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7">
                  <a:moveTo>
                    <a:pt x="11" y="7"/>
                  </a:moveTo>
                  <a:cubicBezTo>
                    <a:pt x="7" y="7"/>
                    <a:pt x="3" y="7"/>
                    <a:pt x="1" y="6"/>
                  </a:cubicBezTo>
                  <a:cubicBezTo>
                    <a:pt x="0" y="6"/>
                    <a:pt x="0" y="5"/>
                    <a:pt x="0" y="4"/>
                  </a:cubicBezTo>
                  <a:cubicBezTo>
                    <a:pt x="0" y="3"/>
                    <a:pt x="1" y="3"/>
                    <a:pt x="2" y="3"/>
                  </a:cubicBezTo>
                  <a:cubicBezTo>
                    <a:pt x="7" y="4"/>
                    <a:pt x="18" y="5"/>
                    <a:pt x="27" y="0"/>
                  </a:cubicBezTo>
                  <a:cubicBezTo>
                    <a:pt x="28" y="0"/>
                    <a:pt x="29" y="0"/>
                    <a:pt x="29" y="1"/>
                  </a:cubicBezTo>
                  <a:cubicBezTo>
                    <a:pt x="29" y="2"/>
                    <a:pt x="29" y="3"/>
                    <a:pt x="28" y="3"/>
                  </a:cubicBezTo>
                  <a:cubicBezTo>
                    <a:pt x="23" y="6"/>
                    <a:pt x="16" y="7"/>
                    <a:pt x="11" y="7"/>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5" name="Freeform 667">
              <a:extLst>
                <a:ext uri="{FF2B5EF4-FFF2-40B4-BE49-F238E27FC236}">
                  <a16:creationId xmlns:a16="http://schemas.microsoft.com/office/drawing/2014/main" id="{A6F165C1-0859-4932-818C-4E423F53D40B}"/>
                </a:ext>
              </a:extLst>
            </p:cNvPr>
            <p:cNvSpPr>
              <a:spLocks/>
            </p:cNvSpPr>
            <p:nvPr/>
          </p:nvSpPr>
          <p:spPr bwMode="auto">
            <a:xfrm>
              <a:off x="5327237" y="5972536"/>
              <a:ext cx="15009" cy="17738"/>
            </a:xfrm>
            <a:custGeom>
              <a:avLst/>
              <a:gdLst>
                <a:gd name="T0" fmla="*/ 2 w 6"/>
                <a:gd name="T1" fmla="*/ 7 h 7"/>
                <a:gd name="T2" fmla="*/ 1 w 6"/>
                <a:gd name="T3" fmla="*/ 7 h 7"/>
                <a:gd name="T4" fmla="*/ 1 w 6"/>
                <a:gd name="T5" fmla="*/ 5 h 7"/>
                <a:gd name="T6" fmla="*/ 3 w 6"/>
                <a:gd name="T7" fmla="*/ 1 h 7"/>
                <a:gd name="T8" fmla="*/ 5 w 6"/>
                <a:gd name="T9" fmla="*/ 1 h 7"/>
                <a:gd name="T10" fmla="*/ 6 w 6"/>
                <a:gd name="T11" fmla="*/ 3 h 7"/>
                <a:gd name="T12" fmla="*/ 3 w 6"/>
                <a:gd name="T13" fmla="*/ 7 h 7"/>
                <a:gd name="T14" fmla="*/ 2 w 6"/>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7">
                  <a:moveTo>
                    <a:pt x="2" y="7"/>
                  </a:moveTo>
                  <a:cubicBezTo>
                    <a:pt x="2" y="7"/>
                    <a:pt x="1" y="7"/>
                    <a:pt x="1" y="7"/>
                  </a:cubicBezTo>
                  <a:cubicBezTo>
                    <a:pt x="0" y="6"/>
                    <a:pt x="0" y="5"/>
                    <a:pt x="1" y="5"/>
                  </a:cubicBezTo>
                  <a:cubicBezTo>
                    <a:pt x="2" y="4"/>
                    <a:pt x="3" y="3"/>
                    <a:pt x="3" y="1"/>
                  </a:cubicBezTo>
                  <a:cubicBezTo>
                    <a:pt x="4" y="1"/>
                    <a:pt x="5" y="0"/>
                    <a:pt x="5" y="1"/>
                  </a:cubicBezTo>
                  <a:cubicBezTo>
                    <a:pt x="6" y="1"/>
                    <a:pt x="6" y="2"/>
                    <a:pt x="6" y="3"/>
                  </a:cubicBezTo>
                  <a:cubicBezTo>
                    <a:pt x="5" y="4"/>
                    <a:pt x="4" y="6"/>
                    <a:pt x="3" y="7"/>
                  </a:cubicBezTo>
                  <a:cubicBezTo>
                    <a:pt x="3" y="7"/>
                    <a:pt x="2" y="7"/>
                    <a:pt x="2" y="7"/>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6" name="Freeform 668">
              <a:extLst>
                <a:ext uri="{FF2B5EF4-FFF2-40B4-BE49-F238E27FC236}">
                  <a16:creationId xmlns:a16="http://schemas.microsoft.com/office/drawing/2014/main" id="{2285EF78-F30F-42CD-A5C1-EF579B54FF33}"/>
                </a:ext>
              </a:extLst>
            </p:cNvPr>
            <p:cNvSpPr>
              <a:spLocks/>
            </p:cNvSpPr>
            <p:nvPr/>
          </p:nvSpPr>
          <p:spPr bwMode="auto">
            <a:xfrm>
              <a:off x="5237182" y="5999826"/>
              <a:ext cx="75046" cy="15009"/>
            </a:xfrm>
            <a:custGeom>
              <a:avLst/>
              <a:gdLst>
                <a:gd name="T0" fmla="*/ 14 w 30"/>
                <a:gd name="T1" fmla="*/ 6 h 6"/>
                <a:gd name="T2" fmla="*/ 1 w 30"/>
                <a:gd name="T3" fmla="*/ 4 h 6"/>
                <a:gd name="T4" fmla="*/ 0 w 30"/>
                <a:gd name="T5" fmla="*/ 2 h 6"/>
                <a:gd name="T6" fmla="*/ 2 w 30"/>
                <a:gd name="T7" fmla="*/ 1 h 6"/>
                <a:gd name="T8" fmla="*/ 27 w 30"/>
                <a:gd name="T9" fmla="*/ 0 h 6"/>
                <a:gd name="T10" fmla="*/ 29 w 30"/>
                <a:gd name="T11" fmla="*/ 1 h 6"/>
                <a:gd name="T12" fmla="*/ 28 w 30"/>
                <a:gd name="T13" fmla="*/ 3 h 6"/>
                <a:gd name="T14" fmla="*/ 14 w 30"/>
                <a:gd name="T15" fmla="*/ 6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6">
                  <a:moveTo>
                    <a:pt x="14" y="6"/>
                  </a:moveTo>
                  <a:cubicBezTo>
                    <a:pt x="7" y="6"/>
                    <a:pt x="1" y="4"/>
                    <a:pt x="1" y="4"/>
                  </a:cubicBezTo>
                  <a:cubicBezTo>
                    <a:pt x="0" y="4"/>
                    <a:pt x="0" y="3"/>
                    <a:pt x="0" y="2"/>
                  </a:cubicBezTo>
                  <a:cubicBezTo>
                    <a:pt x="0" y="1"/>
                    <a:pt x="1" y="1"/>
                    <a:pt x="2" y="1"/>
                  </a:cubicBezTo>
                  <a:cubicBezTo>
                    <a:pt x="2" y="1"/>
                    <a:pt x="16" y="5"/>
                    <a:pt x="27" y="0"/>
                  </a:cubicBezTo>
                  <a:cubicBezTo>
                    <a:pt x="28" y="0"/>
                    <a:pt x="29" y="0"/>
                    <a:pt x="29" y="1"/>
                  </a:cubicBezTo>
                  <a:cubicBezTo>
                    <a:pt x="30" y="2"/>
                    <a:pt x="29" y="3"/>
                    <a:pt x="28" y="3"/>
                  </a:cubicBezTo>
                  <a:cubicBezTo>
                    <a:pt x="24" y="5"/>
                    <a:pt x="19" y="6"/>
                    <a:pt x="14" y="6"/>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7" name="Freeform 669">
              <a:extLst>
                <a:ext uri="{FF2B5EF4-FFF2-40B4-BE49-F238E27FC236}">
                  <a16:creationId xmlns:a16="http://schemas.microsoft.com/office/drawing/2014/main" id="{4E50F650-B035-42F9-A6B8-9F1A2C00C3CF}"/>
                </a:ext>
              </a:extLst>
            </p:cNvPr>
            <p:cNvSpPr>
              <a:spLocks/>
            </p:cNvSpPr>
            <p:nvPr/>
          </p:nvSpPr>
          <p:spPr bwMode="auto">
            <a:xfrm>
              <a:off x="5473236" y="5744669"/>
              <a:ext cx="9551" cy="9551"/>
            </a:xfrm>
            <a:custGeom>
              <a:avLst/>
              <a:gdLst>
                <a:gd name="T0" fmla="*/ 4 w 4"/>
                <a:gd name="T1" fmla="*/ 0 h 4"/>
                <a:gd name="T2" fmla="*/ 2 w 4"/>
                <a:gd name="T3" fmla="*/ 4 h 4"/>
                <a:gd name="T4" fmla="*/ 4 w 4"/>
                <a:gd name="T5" fmla="*/ 0 h 4"/>
              </a:gdLst>
              <a:ahLst/>
              <a:cxnLst>
                <a:cxn ang="0">
                  <a:pos x="T0" y="T1"/>
                </a:cxn>
                <a:cxn ang="0">
                  <a:pos x="T2" y="T3"/>
                </a:cxn>
                <a:cxn ang="0">
                  <a:pos x="T4" y="T5"/>
                </a:cxn>
              </a:cxnLst>
              <a:rect l="0" t="0" r="r" b="b"/>
              <a:pathLst>
                <a:path w="4" h="4">
                  <a:moveTo>
                    <a:pt x="4" y="0"/>
                  </a:moveTo>
                  <a:cubicBezTo>
                    <a:pt x="2" y="4"/>
                    <a:pt x="2" y="4"/>
                    <a:pt x="2" y="4"/>
                  </a:cubicBezTo>
                  <a:cubicBezTo>
                    <a:pt x="2" y="4"/>
                    <a:pt x="0" y="1"/>
                    <a:pt x="4" y="0"/>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8" name="Freeform 670">
              <a:extLst>
                <a:ext uri="{FF2B5EF4-FFF2-40B4-BE49-F238E27FC236}">
                  <a16:creationId xmlns:a16="http://schemas.microsoft.com/office/drawing/2014/main" id="{AEA37AC0-2DD1-4D77-98B5-28705F996A52}"/>
                </a:ext>
              </a:extLst>
            </p:cNvPr>
            <p:cNvSpPr>
              <a:spLocks/>
            </p:cNvSpPr>
            <p:nvPr/>
          </p:nvSpPr>
          <p:spPr bwMode="auto">
            <a:xfrm>
              <a:off x="5455498" y="5731025"/>
              <a:ext cx="69588" cy="35476"/>
            </a:xfrm>
            <a:custGeom>
              <a:avLst/>
              <a:gdLst>
                <a:gd name="T0" fmla="*/ 27 w 28"/>
                <a:gd name="T1" fmla="*/ 0 h 14"/>
                <a:gd name="T2" fmla="*/ 10 w 28"/>
                <a:gd name="T3" fmla="*/ 12 h 14"/>
                <a:gd name="T4" fmla="*/ 0 w 28"/>
                <a:gd name="T5" fmla="*/ 13 h 14"/>
                <a:gd name="T6" fmla="*/ 13 w 28"/>
                <a:gd name="T7" fmla="*/ 14 h 14"/>
                <a:gd name="T8" fmla="*/ 16 w 28"/>
                <a:gd name="T9" fmla="*/ 13 h 14"/>
                <a:gd name="T10" fmla="*/ 28 w 28"/>
                <a:gd name="T11" fmla="*/ 1 h 14"/>
                <a:gd name="T12" fmla="*/ 27 w 28"/>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28" h="14">
                  <a:moveTo>
                    <a:pt x="27" y="0"/>
                  </a:moveTo>
                  <a:cubicBezTo>
                    <a:pt x="10" y="12"/>
                    <a:pt x="10" y="12"/>
                    <a:pt x="10" y="12"/>
                  </a:cubicBezTo>
                  <a:cubicBezTo>
                    <a:pt x="0" y="13"/>
                    <a:pt x="0" y="13"/>
                    <a:pt x="0" y="13"/>
                  </a:cubicBezTo>
                  <a:cubicBezTo>
                    <a:pt x="13" y="14"/>
                    <a:pt x="13" y="14"/>
                    <a:pt x="13" y="14"/>
                  </a:cubicBezTo>
                  <a:cubicBezTo>
                    <a:pt x="14" y="14"/>
                    <a:pt x="15" y="14"/>
                    <a:pt x="16" y="13"/>
                  </a:cubicBezTo>
                  <a:cubicBezTo>
                    <a:pt x="28" y="1"/>
                    <a:pt x="28" y="1"/>
                    <a:pt x="28" y="1"/>
                  </a:cubicBezTo>
                  <a:lnTo>
                    <a:pt x="27"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9" name="Freeform 671">
              <a:extLst>
                <a:ext uri="{FF2B5EF4-FFF2-40B4-BE49-F238E27FC236}">
                  <a16:creationId xmlns:a16="http://schemas.microsoft.com/office/drawing/2014/main" id="{6B63890C-886B-4874-A35F-A876E6AD8E34}"/>
                </a:ext>
              </a:extLst>
            </p:cNvPr>
            <p:cNvSpPr>
              <a:spLocks/>
            </p:cNvSpPr>
            <p:nvPr/>
          </p:nvSpPr>
          <p:spPr bwMode="auto">
            <a:xfrm>
              <a:off x="5219444" y="5733754"/>
              <a:ext cx="125531" cy="42299"/>
            </a:xfrm>
            <a:custGeom>
              <a:avLst/>
              <a:gdLst>
                <a:gd name="T0" fmla="*/ 48 w 50"/>
                <a:gd name="T1" fmla="*/ 0 h 17"/>
                <a:gd name="T2" fmla="*/ 31 w 50"/>
                <a:gd name="T3" fmla="*/ 13 h 17"/>
                <a:gd name="T4" fmla="*/ 28 w 50"/>
                <a:gd name="T5" fmla="*/ 14 h 17"/>
                <a:gd name="T6" fmla="*/ 0 w 50"/>
                <a:gd name="T7" fmla="*/ 15 h 17"/>
                <a:gd name="T8" fmla="*/ 3 w 50"/>
                <a:gd name="T9" fmla="*/ 16 h 17"/>
                <a:gd name="T10" fmla="*/ 30 w 50"/>
                <a:gd name="T11" fmla="*/ 17 h 17"/>
                <a:gd name="T12" fmla="*/ 33 w 50"/>
                <a:gd name="T13" fmla="*/ 16 h 17"/>
                <a:gd name="T14" fmla="*/ 50 w 50"/>
                <a:gd name="T15" fmla="*/ 2 h 17"/>
                <a:gd name="T16" fmla="*/ 48 w 50"/>
                <a:gd name="T1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7">
                  <a:moveTo>
                    <a:pt x="48" y="0"/>
                  </a:moveTo>
                  <a:cubicBezTo>
                    <a:pt x="31" y="13"/>
                    <a:pt x="31" y="13"/>
                    <a:pt x="31" y="13"/>
                  </a:cubicBezTo>
                  <a:cubicBezTo>
                    <a:pt x="30" y="14"/>
                    <a:pt x="29" y="14"/>
                    <a:pt x="28" y="14"/>
                  </a:cubicBezTo>
                  <a:cubicBezTo>
                    <a:pt x="0" y="15"/>
                    <a:pt x="0" y="15"/>
                    <a:pt x="0" y="15"/>
                  </a:cubicBezTo>
                  <a:cubicBezTo>
                    <a:pt x="3" y="16"/>
                    <a:pt x="3" y="16"/>
                    <a:pt x="3" y="16"/>
                  </a:cubicBezTo>
                  <a:cubicBezTo>
                    <a:pt x="30" y="17"/>
                    <a:pt x="30" y="17"/>
                    <a:pt x="30" y="17"/>
                  </a:cubicBezTo>
                  <a:cubicBezTo>
                    <a:pt x="31" y="17"/>
                    <a:pt x="32" y="17"/>
                    <a:pt x="33" y="16"/>
                  </a:cubicBezTo>
                  <a:cubicBezTo>
                    <a:pt x="50" y="2"/>
                    <a:pt x="50" y="2"/>
                    <a:pt x="50" y="2"/>
                  </a:cubicBezTo>
                  <a:lnTo>
                    <a:pt x="48" y="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0" name="Oval 672">
              <a:extLst>
                <a:ext uri="{FF2B5EF4-FFF2-40B4-BE49-F238E27FC236}">
                  <a16:creationId xmlns:a16="http://schemas.microsoft.com/office/drawing/2014/main" id="{0882BFC5-B09D-49D1-97EB-E51404D32912}"/>
                </a:ext>
              </a:extLst>
            </p:cNvPr>
            <p:cNvSpPr>
              <a:spLocks noChangeArrowheads="1"/>
            </p:cNvSpPr>
            <p:nvPr/>
          </p:nvSpPr>
          <p:spPr bwMode="auto">
            <a:xfrm>
              <a:off x="5335424" y="5736483"/>
              <a:ext cx="4093" cy="5458"/>
            </a:xfrm>
            <a:prstGeom prst="ellipse">
              <a:avLst/>
            </a:pr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1" name="Freeform 673">
              <a:extLst>
                <a:ext uri="{FF2B5EF4-FFF2-40B4-BE49-F238E27FC236}">
                  <a16:creationId xmlns:a16="http://schemas.microsoft.com/office/drawing/2014/main" id="{72E9784D-B502-4BA8-9B66-FC0B5BF29A5C}"/>
                </a:ext>
              </a:extLst>
            </p:cNvPr>
            <p:cNvSpPr>
              <a:spLocks/>
            </p:cNvSpPr>
            <p:nvPr/>
          </p:nvSpPr>
          <p:spPr bwMode="auto">
            <a:xfrm>
              <a:off x="5237182" y="5741940"/>
              <a:ext cx="20467" cy="6822"/>
            </a:xfrm>
            <a:custGeom>
              <a:avLst/>
              <a:gdLst>
                <a:gd name="T0" fmla="*/ 8 w 8"/>
                <a:gd name="T1" fmla="*/ 3 h 3"/>
                <a:gd name="T2" fmla="*/ 0 w 8"/>
                <a:gd name="T3" fmla="*/ 2 h 3"/>
                <a:gd name="T4" fmla="*/ 2 w 8"/>
                <a:gd name="T5" fmla="*/ 0 h 3"/>
                <a:gd name="T6" fmla="*/ 8 w 8"/>
                <a:gd name="T7" fmla="*/ 3 h 3"/>
              </a:gdLst>
              <a:ahLst/>
              <a:cxnLst>
                <a:cxn ang="0">
                  <a:pos x="T0" y="T1"/>
                </a:cxn>
                <a:cxn ang="0">
                  <a:pos x="T2" y="T3"/>
                </a:cxn>
                <a:cxn ang="0">
                  <a:pos x="T4" y="T5"/>
                </a:cxn>
                <a:cxn ang="0">
                  <a:pos x="T6" y="T7"/>
                </a:cxn>
              </a:cxnLst>
              <a:rect l="0" t="0" r="r" b="b"/>
              <a:pathLst>
                <a:path w="8" h="3">
                  <a:moveTo>
                    <a:pt x="8" y="3"/>
                  </a:moveTo>
                  <a:cubicBezTo>
                    <a:pt x="0" y="2"/>
                    <a:pt x="0" y="2"/>
                    <a:pt x="0" y="2"/>
                  </a:cubicBezTo>
                  <a:cubicBezTo>
                    <a:pt x="2" y="0"/>
                    <a:pt x="2" y="0"/>
                    <a:pt x="2" y="0"/>
                  </a:cubicBezTo>
                  <a:cubicBezTo>
                    <a:pt x="2" y="0"/>
                    <a:pt x="5" y="1"/>
                    <a:pt x="8" y="3"/>
                  </a:cubicBez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2" name="Freeform 674">
              <a:extLst>
                <a:ext uri="{FF2B5EF4-FFF2-40B4-BE49-F238E27FC236}">
                  <a16:creationId xmlns:a16="http://schemas.microsoft.com/office/drawing/2014/main" id="{52423193-CBF9-4A84-A3F7-7502DFD25518}"/>
                </a:ext>
              </a:extLst>
            </p:cNvPr>
            <p:cNvSpPr>
              <a:spLocks/>
            </p:cNvSpPr>
            <p:nvPr/>
          </p:nvSpPr>
          <p:spPr bwMode="auto">
            <a:xfrm>
              <a:off x="5194884" y="5912499"/>
              <a:ext cx="66859" cy="99606"/>
            </a:xfrm>
            <a:custGeom>
              <a:avLst/>
              <a:gdLst>
                <a:gd name="T0" fmla="*/ 10 w 27"/>
                <a:gd name="T1" fmla="*/ 35 h 40"/>
                <a:gd name="T2" fmla="*/ 8 w 27"/>
                <a:gd name="T3" fmla="*/ 35 h 40"/>
                <a:gd name="T4" fmla="*/ 0 w 27"/>
                <a:gd name="T5" fmla="*/ 32 h 40"/>
                <a:gd name="T6" fmla="*/ 2 w 27"/>
                <a:gd name="T7" fmla="*/ 35 h 40"/>
                <a:gd name="T8" fmla="*/ 8 w 27"/>
                <a:gd name="T9" fmla="*/ 38 h 40"/>
                <a:gd name="T10" fmla="*/ 15 w 27"/>
                <a:gd name="T11" fmla="*/ 36 h 40"/>
                <a:gd name="T12" fmla="*/ 26 w 27"/>
                <a:gd name="T13" fmla="*/ 10 h 40"/>
                <a:gd name="T14" fmla="*/ 26 w 27"/>
                <a:gd name="T15" fmla="*/ 5 h 40"/>
                <a:gd name="T16" fmla="*/ 26 w 27"/>
                <a:gd name="T17" fmla="*/ 5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9" y="35"/>
                    <a:pt x="9" y="36"/>
                    <a:pt x="8" y="35"/>
                  </a:cubicBezTo>
                  <a:cubicBezTo>
                    <a:pt x="0" y="32"/>
                    <a:pt x="0" y="32"/>
                    <a:pt x="0" y="32"/>
                  </a:cubicBezTo>
                  <a:cubicBezTo>
                    <a:pt x="0" y="33"/>
                    <a:pt x="1" y="34"/>
                    <a:pt x="2" y="35"/>
                  </a:cubicBezTo>
                  <a:cubicBezTo>
                    <a:pt x="8" y="38"/>
                    <a:pt x="8" y="38"/>
                    <a:pt x="8" y="38"/>
                  </a:cubicBezTo>
                  <a:cubicBezTo>
                    <a:pt x="11" y="40"/>
                    <a:pt x="14" y="39"/>
                    <a:pt x="15" y="36"/>
                  </a:cubicBezTo>
                  <a:cubicBezTo>
                    <a:pt x="26" y="10"/>
                    <a:pt x="26" y="10"/>
                    <a:pt x="26" y="10"/>
                  </a:cubicBezTo>
                  <a:cubicBezTo>
                    <a:pt x="27" y="8"/>
                    <a:pt x="27" y="7"/>
                    <a:pt x="26" y="5"/>
                  </a:cubicBezTo>
                  <a:cubicBezTo>
                    <a:pt x="26" y="5"/>
                    <a:pt x="26" y="5"/>
                    <a:pt x="26" y="5"/>
                  </a:cubicBezTo>
                  <a:cubicBezTo>
                    <a:pt x="26" y="3"/>
                    <a:pt x="26" y="1"/>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grpSp>
      <p:sp>
        <p:nvSpPr>
          <p:cNvPr id="113" name="Rectangle: Rounded Corners 112">
            <a:extLst>
              <a:ext uri="{FF2B5EF4-FFF2-40B4-BE49-F238E27FC236}">
                <a16:creationId xmlns:a16="http://schemas.microsoft.com/office/drawing/2014/main" id="{676E08DA-CE8B-472F-9BB9-1AB16D390DFD}"/>
              </a:ext>
            </a:extLst>
          </p:cNvPr>
          <p:cNvSpPr/>
          <p:nvPr/>
        </p:nvSpPr>
        <p:spPr bwMode="auto">
          <a:xfrm>
            <a:off x="127821" y="5168051"/>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A)</a:t>
            </a:r>
            <a:br>
              <a:rPr lang="en-US" sz="1765" dirty="0">
                <a:gradFill>
                  <a:gsLst>
                    <a:gs pos="0">
                      <a:srgbClr val="FFFFFF"/>
                    </a:gs>
                    <a:gs pos="100000">
                      <a:srgbClr val="FFFFFF"/>
                    </a:gs>
                  </a:gsLst>
                  <a:lin ang="5400000" scaled="0"/>
                </a:gradFill>
                <a:latin typeface="Segoe UI"/>
                <a:ea typeface="Segoe UI" pitchFamily="34" charset="0"/>
                <a:cs typeface="Segoe UI" pitchFamily="34" charset="0"/>
              </a:rPr>
            </a:br>
            <a:r>
              <a:rPr lang="en-US" sz="1770" dirty="0">
                <a:gradFill>
                  <a:gsLst>
                    <a:gs pos="0">
                      <a:srgbClr val="FFFFFF"/>
                    </a:gs>
                    <a:gs pos="100000">
                      <a:srgbClr val="FFFFFF"/>
                    </a:gs>
                  </a:gsLst>
                  <a:lin ang="5400000" scaled="0"/>
                </a:gradFill>
                <a:latin typeface="Segoe UI"/>
                <a:ea typeface="Segoe UI" pitchFamily="34" charset="0"/>
                <a:cs typeface="Segoe UI" pitchFamily="34" charset="0"/>
              </a:rPr>
              <a:t>I.R.</a:t>
            </a:r>
          </a:p>
        </p:txBody>
      </p:sp>
      <p:sp>
        <p:nvSpPr>
          <p:cNvPr id="114" name="Rectangle: Rounded Corners 113">
            <a:extLst>
              <a:ext uri="{FF2B5EF4-FFF2-40B4-BE49-F238E27FC236}">
                <a16:creationId xmlns:a16="http://schemas.microsoft.com/office/drawing/2014/main" id="{B442251D-152A-4B3D-9D54-3860BE9BCC98}"/>
              </a:ext>
            </a:extLst>
          </p:cNvPr>
          <p:cNvSpPr/>
          <p:nvPr/>
        </p:nvSpPr>
        <p:spPr bwMode="auto">
          <a:xfrm>
            <a:off x="2678798" y="5168051"/>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C)</a:t>
            </a:r>
          </a:p>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Table</a:t>
            </a:r>
          </a:p>
        </p:txBody>
      </p:sp>
      <p:sp>
        <p:nvSpPr>
          <p:cNvPr id="4" name="Rectangle: Rounded Corners 3">
            <a:extLst>
              <a:ext uri="{FF2B5EF4-FFF2-40B4-BE49-F238E27FC236}">
                <a16:creationId xmlns:a16="http://schemas.microsoft.com/office/drawing/2014/main" id="{5700E8F9-699D-4F16-9204-5D993B705A5D}"/>
              </a:ext>
            </a:extLst>
          </p:cNvPr>
          <p:cNvSpPr/>
          <p:nvPr/>
        </p:nvSpPr>
        <p:spPr bwMode="auto">
          <a:xfrm>
            <a:off x="3954288" y="5168051"/>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D)</a:t>
            </a:r>
            <a:br>
              <a:rPr lang="en-US" sz="1765" dirty="0">
                <a:gradFill>
                  <a:gsLst>
                    <a:gs pos="0">
                      <a:srgbClr val="FFFFFF"/>
                    </a:gs>
                    <a:gs pos="100000">
                      <a:srgbClr val="FFFFFF"/>
                    </a:gs>
                  </a:gsLst>
                  <a:lin ang="5400000" scaled="0"/>
                </a:gradFill>
                <a:latin typeface="Segoe UI"/>
                <a:ea typeface="Segoe UI" pitchFamily="34" charset="0"/>
                <a:cs typeface="Segoe UI" pitchFamily="34" charset="0"/>
              </a:rPr>
            </a:br>
            <a:r>
              <a:rPr lang="en-US" sz="1765" dirty="0">
                <a:gradFill>
                  <a:gsLst>
                    <a:gs pos="0">
                      <a:srgbClr val="FFFFFF"/>
                    </a:gs>
                    <a:gs pos="100000">
                      <a:srgbClr val="FFFFFF"/>
                    </a:gs>
                  </a:gsLst>
                  <a:lin ang="5400000" scaled="0"/>
                </a:gradFill>
                <a:latin typeface="Segoe UI"/>
                <a:ea typeface="Segoe UI" pitchFamily="34" charset="0"/>
                <a:cs typeface="Segoe UI" pitchFamily="34" charset="0"/>
              </a:rPr>
              <a:t>Activity</a:t>
            </a:r>
          </a:p>
        </p:txBody>
      </p:sp>
      <p:sp>
        <p:nvSpPr>
          <p:cNvPr id="5" name="Rectangle: Rounded Corners 4">
            <a:extLst>
              <a:ext uri="{FF2B5EF4-FFF2-40B4-BE49-F238E27FC236}">
                <a16:creationId xmlns:a16="http://schemas.microsoft.com/office/drawing/2014/main" id="{467C6208-0493-4133-BEBF-FB6225800BC0}"/>
              </a:ext>
            </a:extLst>
          </p:cNvPr>
          <p:cNvSpPr/>
          <p:nvPr/>
        </p:nvSpPr>
        <p:spPr bwMode="auto">
          <a:xfrm>
            <a:off x="1403310" y="5168051"/>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B)</a:t>
            </a:r>
          </a:p>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Linked Service</a:t>
            </a:r>
          </a:p>
        </p:txBody>
      </p:sp>
    </p:spTree>
    <p:extLst>
      <p:ext uri="{BB962C8B-B14F-4D97-AF65-F5344CB8AC3E}">
        <p14:creationId xmlns:p14="http://schemas.microsoft.com/office/powerpoint/2010/main" val="1179157578"/>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4CF5C4-7171-4F91-8A63-BDD6EFA2A56F}"/>
              </a:ext>
            </a:extLst>
          </p:cNvPr>
          <p:cNvSpPr>
            <a:spLocks noGrp="1"/>
          </p:cNvSpPr>
          <p:nvPr>
            <p:ph type="title"/>
          </p:nvPr>
        </p:nvSpPr>
        <p:spPr>
          <a:xfrm>
            <a:off x="585217" y="3045595"/>
            <a:ext cx="9144000" cy="488797"/>
          </a:xfrm>
        </p:spPr>
        <p:txBody>
          <a:bodyPr/>
          <a:lstStyle/>
          <a:p>
            <a:r>
              <a:rPr lang="en-US" dirty="0"/>
              <a:t>Best Practices</a:t>
            </a:r>
          </a:p>
        </p:txBody>
      </p:sp>
    </p:spTree>
    <p:extLst>
      <p:ext uri="{BB962C8B-B14F-4D97-AF65-F5344CB8AC3E}">
        <p14:creationId xmlns:p14="http://schemas.microsoft.com/office/powerpoint/2010/main" val="3780576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4984" y="2579750"/>
            <a:ext cx="4161390" cy="553982"/>
          </a:xfrm>
        </p:spPr>
        <p:txBody>
          <a:bodyPr/>
          <a:lstStyle/>
          <a:p>
            <a:r>
              <a:rPr lang="en-US" dirty="0"/>
              <a:t>Question…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5765" y="3535511"/>
            <a:ext cx="4161244" cy="2092724"/>
          </a:xfrm>
        </p:spPr>
        <p:txBody>
          <a:bodyPr/>
          <a:lstStyle/>
          <a:p>
            <a:r>
              <a:rPr lang="en-US" dirty="0"/>
              <a:t>How many different methods of loading ADLS can you think of?</a:t>
            </a:r>
          </a:p>
          <a:p>
            <a:endParaRPr lang="en-US" dirty="0"/>
          </a:p>
          <a:p>
            <a:r>
              <a:rPr lang="en-US" dirty="0"/>
              <a:t>What about a Synapse SQL Pool?</a:t>
            </a:r>
          </a:p>
          <a:p>
            <a:endParaRPr lang="en-US" dirty="0"/>
          </a:p>
          <a:p>
            <a:endParaRPr lang="en-US" dirty="0"/>
          </a:p>
        </p:txBody>
      </p:sp>
      <p:grpSp>
        <p:nvGrpSpPr>
          <p:cNvPr id="85" name="Group 84">
            <a:extLst>
              <a:ext uri="{FF2B5EF4-FFF2-40B4-BE49-F238E27FC236}">
                <a16:creationId xmlns:a16="http://schemas.microsoft.com/office/drawing/2014/main" id="{4C9C32A9-34B3-4EE1-9676-AB2377E09779}"/>
              </a:ext>
            </a:extLst>
          </p:cNvPr>
          <p:cNvGrpSpPr/>
          <p:nvPr/>
        </p:nvGrpSpPr>
        <p:grpSpPr>
          <a:xfrm>
            <a:off x="6822592" y="1060351"/>
            <a:ext cx="4568003" cy="4552594"/>
            <a:chOff x="4619625" y="1828800"/>
            <a:chExt cx="1882776" cy="1876425"/>
          </a:xfrm>
        </p:grpSpPr>
        <p:sp>
          <p:nvSpPr>
            <p:cNvPr id="86" name="Line 410">
              <a:extLst>
                <a:ext uri="{FF2B5EF4-FFF2-40B4-BE49-F238E27FC236}">
                  <a16:creationId xmlns:a16="http://schemas.microsoft.com/office/drawing/2014/main" id="{99B41B36-482E-4206-A200-E2A08CEB17A4}"/>
                </a:ext>
              </a:extLst>
            </p:cNvPr>
            <p:cNvSpPr>
              <a:spLocks noChangeShapeType="1"/>
            </p:cNvSpPr>
            <p:nvPr/>
          </p:nvSpPr>
          <p:spPr bwMode="auto">
            <a:xfrm flipH="1" flipV="1">
              <a:off x="4964113" y="2908300"/>
              <a:ext cx="481013" cy="5127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7" name="Line 411">
              <a:extLst>
                <a:ext uri="{FF2B5EF4-FFF2-40B4-BE49-F238E27FC236}">
                  <a16:creationId xmlns:a16="http://schemas.microsoft.com/office/drawing/2014/main" id="{D00A0915-C57E-482D-AD62-51AF4E342593}"/>
                </a:ext>
              </a:extLst>
            </p:cNvPr>
            <p:cNvSpPr>
              <a:spLocks noChangeShapeType="1"/>
            </p:cNvSpPr>
            <p:nvPr/>
          </p:nvSpPr>
          <p:spPr bwMode="auto">
            <a:xfrm flipH="1">
              <a:off x="5280025" y="2111375"/>
              <a:ext cx="539750" cy="3476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8" name="Line 412">
              <a:extLst>
                <a:ext uri="{FF2B5EF4-FFF2-40B4-BE49-F238E27FC236}">
                  <a16:creationId xmlns:a16="http://schemas.microsoft.com/office/drawing/2014/main" id="{C2EBB12A-DEF6-45FC-893E-757802743017}"/>
                </a:ext>
              </a:extLst>
            </p:cNvPr>
            <p:cNvSpPr>
              <a:spLocks noChangeShapeType="1"/>
            </p:cNvSpPr>
            <p:nvPr/>
          </p:nvSpPr>
          <p:spPr bwMode="auto">
            <a:xfrm flipV="1">
              <a:off x="5448300" y="2722562"/>
              <a:ext cx="769938" cy="6985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9" name="Line 413">
              <a:extLst>
                <a:ext uri="{FF2B5EF4-FFF2-40B4-BE49-F238E27FC236}">
                  <a16:creationId xmlns:a16="http://schemas.microsoft.com/office/drawing/2014/main" id="{3ECF3F10-8F39-4AD1-8517-AC0E2C98A1F5}"/>
                </a:ext>
              </a:extLst>
            </p:cNvPr>
            <p:cNvSpPr>
              <a:spLocks noChangeShapeType="1"/>
            </p:cNvSpPr>
            <p:nvPr/>
          </p:nvSpPr>
          <p:spPr bwMode="auto">
            <a:xfrm>
              <a:off x="5819775" y="2111375"/>
              <a:ext cx="398463" cy="6096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0" name="Freeform 414">
              <a:extLst>
                <a:ext uri="{FF2B5EF4-FFF2-40B4-BE49-F238E27FC236}">
                  <a16:creationId xmlns:a16="http://schemas.microsoft.com/office/drawing/2014/main" id="{B7660BA5-A0C7-43A9-8BAA-205CE30164A6}"/>
                </a:ext>
              </a:extLst>
            </p:cNvPr>
            <p:cNvSpPr>
              <a:spLocks/>
            </p:cNvSpPr>
            <p:nvPr/>
          </p:nvSpPr>
          <p:spPr bwMode="auto">
            <a:xfrm>
              <a:off x="5935663" y="2436812"/>
              <a:ext cx="566738" cy="568325"/>
            </a:xfrm>
            <a:custGeom>
              <a:avLst/>
              <a:gdLst>
                <a:gd name="T0" fmla="*/ 63 w 351"/>
                <a:gd name="T1" fmla="*/ 288 h 351"/>
                <a:gd name="T2" fmla="*/ 288 w 351"/>
                <a:gd name="T3" fmla="*/ 288 h 351"/>
                <a:gd name="T4" fmla="*/ 288 w 351"/>
                <a:gd name="T5" fmla="*/ 63 h 351"/>
                <a:gd name="T6" fmla="*/ 63 w 351"/>
                <a:gd name="T7" fmla="*/ 63 h 351"/>
                <a:gd name="T8" fmla="*/ 63 w 351"/>
                <a:gd name="T9" fmla="*/ 288 h 351"/>
              </a:gdLst>
              <a:ahLst/>
              <a:cxnLst>
                <a:cxn ang="0">
                  <a:pos x="T0" y="T1"/>
                </a:cxn>
                <a:cxn ang="0">
                  <a:pos x="T2" y="T3"/>
                </a:cxn>
                <a:cxn ang="0">
                  <a:pos x="T4" y="T5"/>
                </a:cxn>
                <a:cxn ang="0">
                  <a:pos x="T6" y="T7"/>
                </a:cxn>
                <a:cxn ang="0">
                  <a:pos x="T8" y="T9"/>
                </a:cxn>
              </a:cxnLst>
              <a:rect l="0" t="0" r="r" b="b"/>
              <a:pathLst>
                <a:path w="351" h="351">
                  <a:moveTo>
                    <a:pt x="63" y="288"/>
                  </a:moveTo>
                  <a:cubicBezTo>
                    <a:pt x="125" y="351"/>
                    <a:pt x="226" y="351"/>
                    <a:pt x="288" y="288"/>
                  </a:cubicBezTo>
                  <a:cubicBezTo>
                    <a:pt x="351" y="226"/>
                    <a:pt x="351" y="125"/>
                    <a:pt x="288" y="63"/>
                  </a:cubicBezTo>
                  <a:cubicBezTo>
                    <a:pt x="226" y="0"/>
                    <a:pt x="125" y="0"/>
                    <a:pt x="63" y="63"/>
                  </a:cubicBezTo>
                  <a:cubicBezTo>
                    <a:pt x="0" y="125"/>
                    <a:pt x="0" y="226"/>
                    <a:pt x="63"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1" name="Freeform 415">
              <a:extLst>
                <a:ext uri="{FF2B5EF4-FFF2-40B4-BE49-F238E27FC236}">
                  <a16:creationId xmlns:a16="http://schemas.microsoft.com/office/drawing/2014/main" id="{E937DC75-36A4-426E-856E-19D8BA38525F}"/>
                </a:ext>
              </a:extLst>
            </p:cNvPr>
            <p:cNvSpPr>
              <a:spLocks/>
            </p:cNvSpPr>
            <p:nvPr/>
          </p:nvSpPr>
          <p:spPr bwMode="auto">
            <a:xfrm>
              <a:off x="5537200" y="1828800"/>
              <a:ext cx="566738" cy="566738"/>
            </a:xfrm>
            <a:custGeom>
              <a:avLst/>
              <a:gdLst>
                <a:gd name="T0" fmla="*/ 62 w 350"/>
                <a:gd name="T1" fmla="*/ 287 h 350"/>
                <a:gd name="T2" fmla="*/ 287 w 350"/>
                <a:gd name="T3" fmla="*/ 287 h 350"/>
                <a:gd name="T4" fmla="*/ 287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4" y="350"/>
                    <a:pt x="225" y="350"/>
                    <a:pt x="287" y="287"/>
                  </a:cubicBezTo>
                  <a:cubicBezTo>
                    <a:pt x="350" y="225"/>
                    <a:pt x="350" y="124"/>
                    <a:pt x="287" y="62"/>
                  </a:cubicBezTo>
                  <a:cubicBezTo>
                    <a:pt x="225" y="0"/>
                    <a:pt x="124" y="0"/>
                    <a:pt x="62" y="62"/>
                  </a:cubicBezTo>
                  <a:cubicBezTo>
                    <a:pt x="0" y="124"/>
                    <a:pt x="0" y="225"/>
                    <a:pt x="62" y="287"/>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2" name="Freeform 416">
              <a:extLst>
                <a:ext uri="{FF2B5EF4-FFF2-40B4-BE49-F238E27FC236}">
                  <a16:creationId xmlns:a16="http://schemas.microsoft.com/office/drawing/2014/main" id="{F848879F-9285-492C-9E10-9AAECB1E3A0F}"/>
                </a:ext>
              </a:extLst>
            </p:cNvPr>
            <p:cNvSpPr>
              <a:spLocks/>
            </p:cNvSpPr>
            <p:nvPr/>
          </p:nvSpPr>
          <p:spPr bwMode="auto">
            <a:xfrm>
              <a:off x="4619625" y="1992312"/>
              <a:ext cx="803275" cy="1041400"/>
            </a:xfrm>
            <a:custGeom>
              <a:avLst/>
              <a:gdLst>
                <a:gd name="T0" fmla="*/ 506 w 506"/>
                <a:gd name="T1" fmla="*/ 656 h 656"/>
                <a:gd name="T2" fmla="*/ 0 w 506"/>
                <a:gd name="T3" fmla="*/ 656 h 656"/>
                <a:gd name="T4" fmla="*/ 0 w 506"/>
                <a:gd name="T5" fmla="*/ 149 h 656"/>
                <a:gd name="T6" fmla="*/ 159 w 506"/>
                <a:gd name="T7" fmla="*/ 0 h 656"/>
                <a:gd name="T8" fmla="*/ 506 w 506"/>
                <a:gd name="T9" fmla="*/ 0 h 656"/>
                <a:gd name="T10" fmla="*/ 506 w 506"/>
                <a:gd name="T11" fmla="*/ 656 h 656"/>
              </a:gdLst>
              <a:ahLst/>
              <a:cxnLst>
                <a:cxn ang="0">
                  <a:pos x="T0" y="T1"/>
                </a:cxn>
                <a:cxn ang="0">
                  <a:pos x="T2" y="T3"/>
                </a:cxn>
                <a:cxn ang="0">
                  <a:pos x="T4" y="T5"/>
                </a:cxn>
                <a:cxn ang="0">
                  <a:pos x="T6" y="T7"/>
                </a:cxn>
                <a:cxn ang="0">
                  <a:pos x="T8" y="T9"/>
                </a:cxn>
                <a:cxn ang="0">
                  <a:pos x="T10" y="T11"/>
                </a:cxn>
              </a:cxnLst>
              <a:rect l="0" t="0" r="r" b="b"/>
              <a:pathLst>
                <a:path w="506" h="656">
                  <a:moveTo>
                    <a:pt x="506" y="656"/>
                  </a:moveTo>
                  <a:lnTo>
                    <a:pt x="0" y="656"/>
                  </a:lnTo>
                  <a:lnTo>
                    <a:pt x="0" y="149"/>
                  </a:lnTo>
                  <a:lnTo>
                    <a:pt x="159" y="0"/>
                  </a:lnTo>
                  <a:lnTo>
                    <a:pt x="506" y="0"/>
                  </a:lnTo>
                  <a:lnTo>
                    <a:pt x="506" y="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3" name="Freeform 417">
              <a:extLst>
                <a:ext uri="{FF2B5EF4-FFF2-40B4-BE49-F238E27FC236}">
                  <a16:creationId xmlns:a16="http://schemas.microsoft.com/office/drawing/2014/main" id="{F3FD086D-C029-49E4-9F99-AB7F2BF7FC11}"/>
                </a:ext>
              </a:extLst>
            </p:cNvPr>
            <p:cNvSpPr>
              <a:spLocks/>
            </p:cNvSpPr>
            <p:nvPr/>
          </p:nvSpPr>
          <p:spPr bwMode="auto">
            <a:xfrm>
              <a:off x="4619625" y="1992312"/>
              <a:ext cx="252413" cy="236538"/>
            </a:xfrm>
            <a:custGeom>
              <a:avLst/>
              <a:gdLst>
                <a:gd name="T0" fmla="*/ 159 w 159"/>
                <a:gd name="T1" fmla="*/ 149 h 149"/>
                <a:gd name="T2" fmla="*/ 0 w 159"/>
                <a:gd name="T3" fmla="*/ 149 h 149"/>
                <a:gd name="T4" fmla="*/ 159 w 159"/>
                <a:gd name="T5" fmla="*/ 0 h 149"/>
                <a:gd name="T6" fmla="*/ 159 w 159"/>
                <a:gd name="T7" fmla="*/ 149 h 149"/>
              </a:gdLst>
              <a:ahLst/>
              <a:cxnLst>
                <a:cxn ang="0">
                  <a:pos x="T0" y="T1"/>
                </a:cxn>
                <a:cxn ang="0">
                  <a:pos x="T2" y="T3"/>
                </a:cxn>
                <a:cxn ang="0">
                  <a:pos x="T4" y="T5"/>
                </a:cxn>
                <a:cxn ang="0">
                  <a:pos x="T6" y="T7"/>
                </a:cxn>
              </a:cxnLst>
              <a:rect l="0" t="0" r="r" b="b"/>
              <a:pathLst>
                <a:path w="159" h="149">
                  <a:moveTo>
                    <a:pt x="159" y="149"/>
                  </a:moveTo>
                  <a:lnTo>
                    <a:pt x="0" y="149"/>
                  </a:lnTo>
                  <a:lnTo>
                    <a:pt x="159" y="0"/>
                  </a:lnTo>
                  <a:lnTo>
                    <a:pt x="159" y="149"/>
                  </a:lnTo>
                  <a:close/>
                </a:path>
              </a:pathLst>
            </a:custGeom>
            <a:solidFill>
              <a:srgbClr val="D3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4" name="Rectangle 418">
              <a:extLst>
                <a:ext uri="{FF2B5EF4-FFF2-40B4-BE49-F238E27FC236}">
                  <a16:creationId xmlns:a16="http://schemas.microsoft.com/office/drawing/2014/main" id="{328C556D-FF82-4D5B-85FA-3EDE68F28DC1}"/>
                </a:ext>
              </a:extLst>
            </p:cNvPr>
            <p:cNvSpPr>
              <a:spLocks noChangeArrowheads="1"/>
            </p:cNvSpPr>
            <p:nvPr/>
          </p:nvSpPr>
          <p:spPr bwMode="auto">
            <a:xfrm>
              <a:off x="4733925" y="232886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5" name="Rectangle 419">
              <a:extLst>
                <a:ext uri="{FF2B5EF4-FFF2-40B4-BE49-F238E27FC236}">
                  <a16:creationId xmlns:a16="http://schemas.microsoft.com/office/drawing/2014/main" id="{3BEA3C1F-3EB5-4FDE-B535-80C59904B2B2}"/>
                </a:ext>
              </a:extLst>
            </p:cNvPr>
            <p:cNvSpPr>
              <a:spLocks noChangeArrowheads="1"/>
            </p:cNvSpPr>
            <p:nvPr/>
          </p:nvSpPr>
          <p:spPr bwMode="auto">
            <a:xfrm>
              <a:off x="4733925" y="2432050"/>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6" name="Rectangle 420">
              <a:extLst>
                <a:ext uri="{FF2B5EF4-FFF2-40B4-BE49-F238E27FC236}">
                  <a16:creationId xmlns:a16="http://schemas.microsoft.com/office/drawing/2014/main" id="{16961D26-D7D1-434B-A75A-55DB5FBAF0C5}"/>
                </a:ext>
              </a:extLst>
            </p:cNvPr>
            <p:cNvSpPr>
              <a:spLocks noChangeArrowheads="1"/>
            </p:cNvSpPr>
            <p:nvPr/>
          </p:nvSpPr>
          <p:spPr bwMode="auto">
            <a:xfrm>
              <a:off x="4733925" y="2535237"/>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7" name="Rectangle 421">
              <a:extLst>
                <a:ext uri="{FF2B5EF4-FFF2-40B4-BE49-F238E27FC236}">
                  <a16:creationId xmlns:a16="http://schemas.microsoft.com/office/drawing/2014/main" id="{6361F4F4-D16D-47B5-8398-6C4497FB36E2}"/>
                </a:ext>
              </a:extLst>
            </p:cNvPr>
            <p:cNvSpPr>
              <a:spLocks noChangeArrowheads="1"/>
            </p:cNvSpPr>
            <p:nvPr/>
          </p:nvSpPr>
          <p:spPr bwMode="auto">
            <a:xfrm>
              <a:off x="4733925" y="264001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8" name="Rectangle 422">
              <a:extLst>
                <a:ext uri="{FF2B5EF4-FFF2-40B4-BE49-F238E27FC236}">
                  <a16:creationId xmlns:a16="http://schemas.microsoft.com/office/drawing/2014/main" id="{C49DFEE2-A329-47F8-BCEC-0C793835D3EB}"/>
                </a:ext>
              </a:extLst>
            </p:cNvPr>
            <p:cNvSpPr>
              <a:spLocks noChangeArrowheads="1"/>
            </p:cNvSpPr>
            <p:nvPr/>
          </p:nvSpPr>
          <p:spPr bwMode="auto">
            <a:xfrm>
              <a:off x="4733925" y="2740025"/>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9" name="Freeform 423">
              <a:extLst>
                <a:ext uri="{FF2B5EF4-FFF2-40B4-BE49-F238E27FC236}">
                  <a16:creationId xmlns:a16="http://schemas.microsoft.com/office/drawing/2014/main" id="{A5BC700D-4025-49BA-853A-AC343CF3C1E3}"/>
                </a:ext>
              </a:extLst>
            </p:cNvPr>
            <p:cNvSpPr>
              <a:spLocks/>
            </p:cNvSpPr>
            <p:nvPr/>
          </p:nvSpPr>
          <p:spPr bwMode="auto">
            <a:xfrm>
              <a:off x="4976813" y="2189162"/>
              <a:ext cx="566738" cy="566738"/>
            </a:xfrm>
            <a:custGeom>
              <a:avLst/>
              <a:gdLst>
                <a:gd name="T0" fmla="*/ 62 w 350"/>
                <a:gd name="T1" fmla="*/ 287 h 350"/>
                <a:gd name="T2" fmla="*/ 288 w 350"/>
                <a:gd name="T3" fmla="*/ 287 h 350"/>
                <a:gd name="T4" fmla="*/ 288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5" y="350"/>
                    <a:pt x="225" y="350"/>
                    <a:pt x="288" y="287"/>
                  </a:cubicBezTo>
                  <a:cubicBezTo>
                    <a:pt x="350" y="225"/>
                    <a:pt x="350" y="124"/>
                    <a:pt x="288" y="62"/>
                  </a:cubicBezTo>
                  <a:cubicBezTo>
                    <a:pt x="225" y="0"/>
                    <a:pt x="125" y="0"/>
                    <a:pt x="62" y="62"/>
                  </a:cubicBezTo>
                  <a:cubicBezTo>
                    <a:pt x="0" y="124"/>
                    <a:pt x="0" y="225"/>
                    <a:pt x="62" y="28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0" name="Rectangle 424">
              <a:extLst>
                <a:ext uri="{FF2B5EF4-FFF2-40B4-BE49-F238E27FC236}">
                  <a16:creationId xmlns:a16="http://schemas.microsoft.com/office/drawing/2014/main" id="{1B1717D7-ED7A-4748-8683-3FBE286040ED}"/>
                </a:ext>
              </a:extLst>
            </p:cNvPr>
            <p:cNvSpPr>
              <a:spLocks noChangeArrowheads="1"/>
            </p:cNvSpPr>
            <p:nvPr/>
          </p:nvSpPr>
          <p:spPr bwMode="auto">
            <a:xfrm>
              <a:off x="4629150" y="2287587"/>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1" name="Rectangle 425">
              <a:extLst>
                <a:ext uri="{FF2B5EF4-FFF2-40B4-BE49-F238E27FC236}">
                  <a16:creationId xmlns:a16="http://schemas.microsoft.com/office/drawing/2014/main" id="{299FE854-A402-4505-AA49-9B2647CAA55A}"/>
                </a:ext>
              </a:extLst>
            </p:cNvPr>
            <p:cNvSpPr>
              <a:spLocks noChangeArrowheads="1"/>
            </p:cNvSpPr>
            <p:nvPr/>
          </p:nvSpPr>
          <p:spPr bwMode="auto">
            <a:xfrm>
              <a:off x="4629150" y="2435225"/>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2" name="Rectangle 426">
              <a:extLst>
                <a:ext uri="{FF2B5EF4-FFF2-40B4-BE49-F238E27FC236}">
                  <a16:creationId xmlns:a16="http://schemas.microsoft.com/office/drawing/2014/main" id="{CEDCE140-A139-47BF-94F8-BE26C272B1F0}"/>
                </a:ext>
              </a:extLst>
            </p:cNvPr>
            <p:cNvSpPr>
              <a:spLocks noChangeArrowheads="1"/>
            </p:cNvSpPr>
            <p:nvPr/>
          </p:nvSpPr>
          <p:spPr bwMode="auto">
            <a:xfrm>
              <a:off x="4629150" y="2578100"/>
              <a:ext cx="819150" cy="77788"/>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3" name="Freeform 427">
              <a:extLst>
                <a:ext uri="{FF2B5EF4-FFF2-40B4-BE49-F238E27FC236}">
                  <a16:creationId xmlns:a16="http://schemas.microsoft.com/office/drawing/2014/main" id="{77869824-C7D2-4F07-AE99-3DD09DB93D1F}"/>
                </a:ext>
              </a:extLst>
            </p:cNvPr>
            <p:cNvSpPr>
              <a:spLocks noEditPoints="1"/>
            </p:cNvSpPr>
            <p:nvPr/>
          </p:nvSpPr>
          <p:spPr bwMode="auto">
            <a:xfrm>
              <a:off x="4938713" y="2147887"/>
              <a:ext cx="647700" cy="650875"/>
            </a:xfrm>
            <a:custGeom>
              <a:avLst/>
              <a:gdLst>
                <a:gd name="T0" fmla="*/ 401 w 401"/>
                <a:gd name="T1" fmla="*/ 373 h 402"/>
                <a:gd name="T2" fmla="*/ 341 w 401"/>
                <a:gd name="T3" fmla="*/ 313 h 402"/>
                <a:gd name="T4" fmla="*/ 327 w 401"/>
                <a:gd name="T5" fmla="*/ 71 h 402"/>
                <a:gd name="T6" fmla="*/ 71 w 401"/>
                <a:gd name="T7" fmla="*/ 71 h 402"/>
                <a:gd name="T8" fmla="*/ 71 w 401"/>
                <a:gd name="T9" fmla="*/ 328 h 402"/>
                <a:gd name="T10" fmla="*/ 312 w 401"/>
                <a:gd name="T11" fmla="*/ 342 h 402"/>
                <a:gd name="T12" fmla="*/ 372 w 401"/>
                <a:gd name="T13" fmla="*/ 402 h 402"/>
                <a:gd name="T14" fmla="*/ 401 w 401"/>
                <a:gd name="T15" fmla="*/ 373 h 402"/>
                <a:gd name="T16" fmla="*/ 98 w 401"/>
                <a:gd name="T17" fmla="*/ 301 h 402"/>
                <a:gd name="T18" fmla="*/ 98 w 401"/>
                <a:gd name="T19" fmla="*/ 98 h 402"/>
                <a:gd name="T20" fmla="*/ 300 w 401"/>
                <a:gd name="T21" fmla="*/ 98 h 402"/>
                <a:gd name="T22" fmla="*/ 300 w 401"/>
                <a:gd name="T23" fmla="*/ 301 h 402"/>
                <a:gd name="T24" fmla="*/ 98 w 401"/>
                <a:gd name="T25" fmla="*/ 30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02">
                  <a:moveTo>
                    <a:pt x="401" y="373"/>
                  </a:moveTo>
                  <a:cubicBezTo>
                    <a:pt x="341" y="313"/>
                    <a:pt x="341" y="313"/>
                    <a:pt x="341" y="313"/>
                  </a:cubicBezTo>
                  <a:cubicBezTo>
                    <a:pt x="398" y="241"/>
                    <a:pt x="393" y="137"/>
                    <a:pt x="327" y="71"/>
                  </a:cubicBezTo>
                  <a:cubicBezTo>
                    <a:pt x="256" y="0"/>
                    <a:pt x="142" y="0"/>
                    <a:pt x="71" y="71"/>
                  </a:cubicBezTo>
                  <a:cubicBezTo>
                    <a:pt x="0" y="142"/>
                    <a:pt x="0" y="257"/>
                    <a:pt x="71" y="328"/>
                  </a:cubicBezTo>
                  <a:cubicBezTo>
                    <a:pt x="137" y="394"/>
                    <a:pt x="241" y="398"/>
                    <a:pt x="312" y="342"/>
                  </a:cubicBezTo>
                  <a:cubicBezTo>
                    <a:pt x="372" y="402"/>
                    <a:pt x="372" y="402"/>
                    <a:pt x="372" y="402"/>
                  </a:cubicBezTo>
                  <a:lnTo>
                    <a:pt x="401" y="373"/>
                  </a:lnTo>
                  <a:close/>
                  <a:moveTo>
                    <a:pt x="98" y="301"/>
                  </a:moveTo>
                  <a:cubicBezTo>
                    <a:pt x="41" y="245"/>
                    <a:pt x="41" y="154"/>
                    <a:pt x="98" y="98"/>
                  </a:cubicBezTo>
                  <a:cubicBezTo>
                    <a:pt x="154" y="42"/>
                    <a:pt x="244" y="42"/>
                    <a:pt x="300" y="98"/>
                  </a:cubicBezTo>
                  <a:cubicBezTo>
                    <a:pt x="357" y="154"/>
                    <a:pt x="357" y="245"/>
                    <a:pt x="300" y="301"/>
                  </a:cubicBezTo>
                  <a:cubicBezTo>
                    <a:pt x="244" y="357"/>
                    <a:pt x="154" y="357"/>
                    <a:pt x="98" y="30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4" name="Freeform 428">
              <a:extLst>
                <a:ext uri="{FF2B5EF4-FFF2-40B4-BE49-F238E27FC236}">
                  <a16:creationId xmlns:a16="http://schemas.microsoft.com/office/drawing/2014/main" id="{F03DD5C7-8953-4208-9270-82D12C2280F1}"/>
                </a:ext>
              </a:extLst>
            </p:cNvPr>
            <p:cNvSpPr>
              <a:spLocks/>
            </p:cNvSpPr>
            <p:nvPr/>
          </p:nvSpPr>
          <p:spPr bwMode="auto">
            <a:xfrm>
              <a:off x="5483225" y="2695575"/>
              <a:ext cx="352425" cy="352425"/>
            </a:xfrm>
            <a:custGeom>
              <a:avLst/>
              <a:gdLst>
                <a:gd name="T0" fmla="*/ 171 w 218"/>
                <a:gd name="T1" fmla="*/ 213 h 217"/>
                <a:gd name="T2" fmla="*/ 214 w 218"/>
                <a:gd name="T3" fmla="*/ 170 h 217"/>
                <a:gd name="T4" fmla="*/ 214 w 218"/>
                <a:gd name="T5" fmla="*/ 157 h 217"/>
                <a:gd name="T6" fmla="*/ 61 w 218"/>
                <a:gd name="T7" fmla="*/ 4 h 217"/>
                <a:gd name="T8" fmla="*/ 47 w 218"/>
                <a:gd name="T9" fmla="*/ 4 h 217"/>
                <a:gd name="T10" fmla="*/ 4 w 218"/>
                <a:gd name="T11" fmla="*/ 47 h 217"/>
                <a:gd name="T12" fmla="*/ 4 w 218"/>
                <a:gd name="T13" fmla="*/ 60 h 217"/>
                <a:gd name="T14" fmla="*/ 157 w 218"/>
                <a:gd name="T15" fmla="*/ 213 h 217"/>
                <a:gd name="T16" fmla="*/ 171 w 218"/>
                <a:gd name="T17" fmla="*/ 2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17">
                  <a:moveTo>
                    <a:pt x="171" y="213"/>
                  </a:moveTo>
                  <a:cubicBezTo>
                    <a:pt x="214" y="170"/>
                    <a:pt x="214" y="170"/>
                    <a:pt x="214" y="170"/>
                  </a:cubicBezTo>
                  <a:cubicBezTo>
                    <a:pt x="218" y="167"/>
                    <a:pt x="218" y="161"/>
                    <a:pt x="214" y="157"/>
                  </a:cubicBezTo>
                  <a:cubicBezTo>
                    <a:pt x="61" y="4"/>
                    <a:pt x="61" y="4"/>
                    <a:pt x="61" y="4"/>
                  </a:cubicBezTo>
                  <a:cubicBezTo>
                    <a:pt x="57" y="0"/>
                    <a:pt x="51" y="0"/>
                    <a:pt x="47" y="4"/>
                  </a:cubicBezTo>
                  <a:cubicBezTo>
                    <a:pt x="4" y="47"/>
                    <a:pt x="4" y="47"/>
                    <a:pt x="4" y="47"/>
                  </a:cubicBezTo>
                  <a:cubicBezTo>
                    <a:pt x="0" y="51"/>
                    <a:pt x="0" y="56"/>
                    <a:pt x="4" y="60"/>
                  </a:cubicBezTo>
                  <a:cubicBezTo>
                    <a:pt x="157" y="213"/>
                    <a:pt x="157" y="213"/>
                    <a:pt x="157" y="213"/>
                  </a:cubicBezTo>
                  <a:cubicBezTo>
                    <a:pt x="161" y="217"/>
                    <a:pt x="167" y="217"/>
                    <a:pt x="171" y="21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5" name="Freeform 429">
              <a:extLst>
                <a:ext uri="{FF2B5EF4-FFF2-40B4-BE49-F238E27FC236}">
                  <a16:creationId xmlns:a16="http://schemas.microsoft.com/office/drawing/2014/main" id="{8982D286-7CA3-49C3-9398-7CF9C707BF8F}"/>
                </a:ext>
              </a:extLst>
            </p:cNvPr>
            <p:cNvSpPr>
              <a:spLocks/>
            </p:cNvSpPr>
            <p:nvPr/>
          </p:nvSpPr>
          <p:spPr bwMode="auto">
            <a:xfrm>
              <a:off x="5118100" y="2295525"/>
              <a:ext cx="133350" cy="133350"/>
            </a:xfrm>
            <a:custGeom>
              <a:avLst/>
              <a:gdLst>
                <a:gd name="T0" fmla="*/ 15 w 83"/>
                <a:gd name="T1" fmla="*/ 68 h 82"/>
                <a:gd name="T2" fmla="*/ 68 w 83"/>
                <a:gd name="T3" fmla="*/ 68 h 82"/>
                <a:gd name="T4" fmla="*/ 68 w 83"/>
                <a:gd name="T5" fmla="*/ 14 h 82"/>
                <a:gd name="T6" fmla="*/ 15 w 83"/>
                <a:gd name="T7" fmla="*/ 14 h 82"/>
                <a:gd name="T8" fmla="*/ 15 w 83"/>
                <a:gd name="T9" fmla="*/ 68 h 82"/>
              </a:gdLst>
              <a:ahLst/>
              <a:cxnLst>
                <a:cxn ang="0">
                  <a:pos x="T0" y="T1"/>
                </a:cxn>
                <a:cxn ang="0">
                  <a:pos x="T2" y="T3"/>
                </a:cxn>
                <a:cxn ang="0">
                  <a:pos x="T4" y="T5"/>
                </a:cxn>
                <a:cxn ang="0">
                  <a:pos x="T6" y="T7"/>
                </a:cxn>
                <a:cxn ang="0">
                  <a:pos x="T8" y="T9"/>
                </a:cxn>
              </a:cxnLst>
              <a:rect l="0" t="0" r="r" b="b"/>
              <a:pathLst>
                <a:path w="83" h="82">
                  <a:moveTo>
                    <a:pt x="15" y="68"/>
                  </a:moveTo>
                  <a:cubicBezTo>
                    <a:pt x="30" y="82"/>
                    <a:pt x="54" y="82"/>
                    <a:pt x="68" y="68"/>
                  </a:cubicBezTo>
                  <a:cubicBezTo>
                    <a:pt x="83" y="53"/>
                    <a:pt x="83" y="29"/>
                    <a:pt x="68" y="14"/>
                  </a:cubicBezTo>
                  <a:cubicBezTo>
                    <a:pt x="54" y="0"/>
                    <a:pt x="30" y="0"/>
                    <a:pt x="15" y="14"/>
                  </a:cubicBezTo>
                  <a:cubicBezTo>
                    <a:pt x="0" y="29"/>
                    <a:pt x="0" y="53"/>
                    <a:pt x="15" y="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6" name="Freeform 430">
              <a:extLst>
                <a:ext uri="{FF2B5EF4-FFF2-40B4-BE49-F238E27FC236}">
                  <a16:creationId xmlns:a16="http://schemas.microsoft.com/office/drawing/2014/main" id="{309044C0-0D76-45FE-89C2-489F3E2B75E2}"/>
                </a:ext>
              </a:extLst>
            </p:cNvPr>
            <p:cNvSpPr>
              <a:spLocks/>
            </p:cNvSpPr>
            <p:nvPr/>
          </p:nvSpPr>
          <p:spPr bwMode="auto">
            <a:xfrm>
              <a:off x="5483225" y="2736850"/>
              <a:ext cx="352425" cy="311150"/>
            </a:xfrm>
            <a:custGeom>
              <a:avLst/>
              <a:gdLst>
                <a:gd name="T0" fmla="*/ 4 w 218"/>
                <a:gd name="T1" fmla="*/ 22 h 192"/>
                <a:gd name="T2" fmla="*/ 26 w 218"/>
                <a:gd name="T3" fmla="*/ 0 h 192"/>
                <a:gd name="T4" fmla="*/ 175 w 218"/>
                <a:gd name="T5" fmla="*/ 150 h 192"/>
                <a:gd name="T6" fmla="*/ 181 w 218"/>
                <a:gd name="T7" fmla="*/ 150 h 192"/>
                <a:gd name="T8" fmla="*/ 206 w 218"/>
                <a:gd name="T9" fmla="*/ 124 h 192"/>
                <a:gd name="T10" fmla="*/ 214 w 218"/>
                <a:gd name="T11" fmla="*/ 132 h 192"/>
                <a:gd name="T12" fmla="*/ 214 w 218"/>
                <a:gd name="T13" fmla="*/ 145 h 192"/>
                <a:gd name="T14" fmla="*/ 170 w 218"/>
                <a:gd name="T15" fmla="*/ 189 h 192"/>
                <a:gd name="T16" fmla="*/ 158 w 218"/>
                <a:gd name="T17" fmla="*/ 189 h 192"/>
                <a:gd name="T18" fmla="*/ 4 w 218"/>
                <a:gd name="T19" fmla="*/ 35 h 192"/>
                <a:gd name="T20" fmla="*/ 4 w 218"/>
                <a:gd name="T21"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4" y="22"/>
                  </a:moveTo>
                  <a:cubicBezTo>
                    <a:pt x="26" y="0"/>
                    <a:pt x="26" y="0"/>
                    <a:pt x="26" y="0"/>
                  </a:cubicBezTo>
                  <a:cubicBezTo>
                    <a:pt x="175" y="150"/>
                    <a:pt x="175" y="150"/>
                    <a:pt x="175" y="150"/>
                  </a:cubicBezTo>
                  <a:cubicBezTo>
                    <a:pt x="177" y="151"/>
                    <a:pt x="179" y="151"/>
                    <a:pt x="181" y="150"/>
                  </a:cubicBezTo>
                  <a:cubicBezTo>
                    <a:pt x="206" y="124"/>
                    <a:pt x="206" y="124"/>
                    <a:pt x="206" y="124"/>
                  </a:cubicBezTo>
                  <a:cubicBezTo>
                    <a:pt x="214" y="132"/>
                    <a:pt x="214" y="132"/>
                    <a:pt x="214" y="132"/>
                  </a:cubicBezTo>
                  <a:cubicBezTo>
                    <a:pt x="218" y="136"/>
                    <a:pt x="218" y="141"/>
                    <a:pt x="214" y="145"/>
                  </a:cubicBezTo>
                  <a:cubicBezTo>
                    <a:pt x="170" y="189"/>
                    <a:pt x="170" y="189"/>
                    <a:pt x="170" y="189"/>
                  </a:cubicBezTo>
                  <a:cubicBezTo>
                    <a:pt x="167" y="192"/>
                    <a:pt x="161" y="192"/>
                    <a:pt x="158" y="189"/>
                  </a:cubicBezTo>
                  <a:cubicBezTo>
                    <a:pt x="4" y="35"/>
                    <a:pt x="4" y="35"/>
                    <a:pt x="4" y="35"/>
                  </a:cubicBezTo>
                  <a:cubicBezTo>
                    <a:pt x="0" y="31"/>
                    <a:pt x="0" y="25"/>
                    <a:pt x="4" y="22"/>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7" name="Freeform 431">
              <a:extLst>
                <a:ext uri="{FF2B5EF4-FFF2-40B4-BE49-F238E27FC236}">
                  <a16:creationId xmlns:a16="http://schemas.microsoft.com/office/drawing/2014/main" id="{39164427-A194-4957-B58D-D794EB71867F}"/>
                </a:ext>
              </a:extLst>
            </p:cNvPr>
            <p:cNvSpPr>
              <a:spLocks/>
            </p:cNvSpPr>
            <p:nvPr/>
          </p:nvSpPr>
          <p:spPr bwMode="auto">
            <a:xfrm>
              <a:off x="5643563" y="2111375"/>
              <a:ext cx="307975" cy="185738"/>
            </a:xfrm>
            <a:custGeom>
              <a:avLst/>
              <a:gdLst>
                <a:gd name="T0" fmla="*/ 109 w 190"/>
                <a:gd name="T1" fmla="*/ 0 h 115"/>
                <a:gd name="T2" fmla="*/ 0 w 190"/>
                <a:gd name="T3" fmla="*/ 40 h 115"/>
                <a:gd name="T4" fmla="*/ 108 w 190"/>
                <a:gd name="T5" fmla="*/ 115 h 115"/>
                <a:gd name="T6" fmla="*/ 190 w 190"/>
                <a:gd name="T7" fmla="*/ 81 h 115"/>
                <a:gd name="T8" fmla="*/ 109 w 190"/>
                <a:gd name="T9" fmla="*/ 0 h 115"/>
              </a:gdLst>
              <a:ahLst/>
              <a:cxnLst>
                <a:cxn ang="0">
                  <a:pos x="T0" y="T1"/>
                </a:cxn>
                <a:cxn ang="0">
                  <a:pos x="T2" y="T3"/>
                </a:cxn>
                <a:cxn ang="0">
                  <a:pos x="T4" y="T5"/>
                </a:cxn>
                <a:cxn ang="0">
                  <a:pos x="T6" y="T7"/>
                </a:cxn>
                <a:cxn ang="0">
                  <a:pos x="T8" y="T9"/>
                </a:cxn>
              </a:cxnLst>
              <a:rect l="0" t="0" r="r" b="b"/>
              <a:pathLst>
                <a:path w="190" h="115">
                  <a:moveTo>
                    <a:pt x="109" y="0"/>
                  </a:moveTo>
                  <a:cubicBezTo>
                    <a:pt x="0" y="40"/>
                    <a:pt x="0" y="40"/>
                    <a:pt x="0" y="40"/>
                  </a:cubicBezTo>
                  <a:cubicBezTo>
                    <a:pt x="17" y="84"/>
                    <a:pt x="59" y="115"/>
                    <a:pt x="108" y="115"/>
                  </a:cubicBezTo>
                  <a:cubicBezTo>
                    <a:pt x="140" y="115"/>
                    <a:pt x="169" y="102"/>
                    <a:pt x="190" y="81"/>
                  </a:cubicBezTo>
                  <a:lnTo>
                    <a:pt x="109" y="0"/>
                  </a:lnTo>
                  <a:close/>
                </a:path>
              </a:pathLst>
            </a:custGeom>
            <a:solidFill>
              <a:srgbClr val="104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8" name="Freeform 432">
              <a:extLst>
                <a:ext uri="{FF2B5EF4-FFF2-40B4-BE49-F238E27FC236}">
                  <a16:creationId xmlns:a16="http://schemas.microsoft.com/office/drawing/2014/main" id="{391FCF2A-8FD3-4EA8-8FD5-20DD651D0C97}"/>
                </a:ext>
              </a:extLst>
            </p:cNvPr>
            <p:cNvSpPr>
              <a:spLocks/>
            </p:cNvSpPr>
            <p:nvPr/>
          </p:nvSpPr>
          <p:spPr bwMode="auto">
            <a:xfrm>
              <a:off x="5632450" y="1978025"/>
              <a:ext cx="187325" cy="133350"/>
            </a:xfrm>
            <a:custGeom>
              <a:avLst/>
              <a:gdLst>
                <a:gd name="T0" fmla="*/ 34 w 116"/>
                <a:gd name="T1" fmla="*/ 0 h 82"/>
                <a:gd name="T2" fmla="*/ 0 w 116"/>
                <a:gd name="T3" fmla="*/ 82 h 82"/>
                <a:gd name="T4" fmla="*/ 0 w 116"/>
                <a:gd name="T5" fmla="*/ 82 h 82"/>
                <a:gd name="T6" fmla="*/ 116 w 116"/>
                <a:gd name="T7" fmla="*/ 82 h 82"/>
                <a:gd name="T8" fmla="*/ 34 w 116"/>
                <a:gd name="T9" fmla="*/ 0 h 82"/>
              </a:gdLst>
              <a:ahLst/>
              <a:cxnLst>
                <a:cxn ang="0">
                  <a:pos x="T0" y="T1"/>
                </a:cxn>
                <a:cxn ang="0">
                  <a:pos x="T2" y="T3"/>
                </a:cxn>
                <a:cxn ang="0">
                  <a:pos x="T4" y="T5"/>
                </a:cxn>
                <a:cxn ang="0">
                  <a:pos x="T6" y="T7"/>
                </a:cxn>
                <a:cxn ang="0">
                  <a:pos x="T8" y="T9"/>
                </a:cxn>
              </a:cxnLst>
              <a:rect l="0" t="0" r="r" b="b"/>
              <a:pathLst>
                <a:path w="116" h="82">
                  <a:moveTo>
                    <a:pt x="34" y="0"/>
                  </a:moveTo>
                  <a:cubicBezTo>
                    <a:pt x="13" y="21"/>
                    <a:pt x="0" y="50"/>
                    <a:pt x="0" y="82"/>
                  </a:cubicBezTo>
                  <a:cubicBezTo>
                    <a:pt x="0" y="82"/>
                    <a:pt x="0" y="82"/>
                    <a:pt x="0" y="82"/>
                  </a:cubicBezTo>
                  <a:cubicBezTo>
                    <a:pt x="116" y="82"/>
                    <a:pt x="116" y="82"/>
                    <a:pt x="116" y="82"/>
                  </a:cubicBezTo>
                  <a:lnTo>
                    <a:pt x="34" y="0"/>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9" name="Freeform 433">
              <a:extLst>
                <a:ext uri="{FF2B5EF4-FFF2-40B4-BE49-F238E27FC236}">
                  <a16:creationId xmlns:a16="http://schemas.microsoft.com/office/drawing/2014/main" id="{50EBE9DB-4C31-411D-9D81-485D93E9EA07}"/>
                </a:ext>
              </a:extLst>
            </p:cNvPr>
            <p:cNvSpPr>
              <a:spLocks/>
            </p:cNvSpPr>
            <p:nvPr/>
          </p:nvSpPr>
          <p:spPr bwMode="auto">
            <a:xfrm>
              <a:off x="5632450" y="2111375"/>
              <a:ext cx="187325" cy="65088"/>
            </a:xfrm>
            <a:custGeom>
              <a:avLst/>
              <a:gdLst>
                <a:gd name="T0" fmla="*/ 0 w 116"/>
                <a:gd name="T1" fmla="*/ 0 h 40"/>
                <a:gd name="T2" fmla="*/ 7 w 116"/>
                <a:gd name="T3" fmla="*/ 40 h 40"/>
                <a:gd name="T4" fmla="*/ 116 w 116"/>
                <a:gd name="T5" fmla="*/ 0 h 40"/>
                <a:gd name="T6" fmla="*/ 0 w 116"/>
                <a:gd name="T7" fmla="*/ 0 h 40"/>
              </a:gdLst>
              <a:ahLst/>
              <a:cxnLst>
                <a:cxn ang="0">
                  <a:pos x="T0" y="T1"/>
                </a:cxn>
                <a:cxn ang="0">
                  <a:pos x="T2" y="T3"/>
                </a:cxn>
                <a:cxn ang="0">
                  <a:pos x="T4" y="T5"/>
                </a:cxn>
                <a:cxn ang="0">
                  <a:pos x="T6" y="T7"/>
                </a:cxn>
              </a:cxnLst>
              <a:rect l="0" t="0" r="r" b="b"/>
              <a:pathLst>
                <a:path w="116" h="40">
                  <a:moveTo>
                    <a:pt x="0" y="0"/>
                  </a:moveTo>
                  <a:cubicBezTo>
                    <a:pt x="0" y="14"/>
                    <a:pt x="3" y="28"/>
                    <a:pt x="7" y="40"/>
                  </a:cubicBezTo>
                  <a:cubicBezTo>
                    <a:pt x="116" y="0"/>
                    <a:pt x="116" y="0"/>
                    <a:pt x="11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0" name="Freeform 434">
              <a:extLst>
                <a:ext uri="{FF2B5EF4-FFF2-40B4-BE49-F238E27FC236}">
                  <a16:creationId xmlns:a16="http://schemas.microsoft.com/office/drawing/2014/main" id="{C4E12542-5165-4D72-9B5C-3126BD7F1889}"/>
                </a:ext>
              </a:extLst>
            </p:cNvPr>
            <p:cNvSpPr>
              <a:spLocks/>
            </p:cNvSpPr>
            <p:nvPr/>
          </p:nvSpPr>
          <p:spPr bwMode="auto">
            <a:xfrm>
              <a:off x="5688013" y="1924050"/>
              <a:ext cx="317500" cy="319088"/>
            </a:xfrm>
            <a:custGeom>
              <a:avLst/>
              <a:gdLst>
                <a:gd name="T0" fmla="*/ 163 w 197"/>
                <a:gd name="T1" fmla="*/ 197 h 197"/>
                <a:gd name="T2" fmla="*/ 197 w 197"/>
                <a:gd name="T3" fmla="*/ 116 h 197"/>
                <a:gd name="T4" fmla="*/ 81 w 197"/>
                <a:gd name="T5" fmla="*/ 0 h 197"/>
                <a:gd name="T6" fmla="*/ 0 w 197"/>
                <a:gd name="T7" fmla="*/ 34 h 197"/>
                <a:gd name="T8" fmla="*/ 82 w 197"/>
                <a:gd name="T9" fmla="*/ 116 h 197"/>
                <a:gd name="T10" fmla="*/ 163 w 197"/>
                <a:gd name="T11" fmla="*/ 197 h 197"/>
              </a:gdLst>
              <a:ahLst/>
              <a:cxnLst>
                <a:cxn ang="0">
                  <a:pos x="T0" y="T1"/>
                </a:cxn>
                <a:cxn ang="0">
                  <a:pos x="T2" y="T3"/>
                </a:cxn>
                <a:cxn ang="0">
                  <a:pos x="T4" y="T5"/>
                </a:cxn>
                <a:cxn ang="0">
                  <a:pos x="T6" y="T7"/>
                </a:cxn>
                <a:cxn ang="0">
                  <a:pos x="T8" y="T9"/>
                </a:cxn>
                <a:cxn ang="0">
                  <a:pos x="T10" y="T11"/>
                </a:cxn>
              </a:cxnLst>
              <a:rect l="0" t="0" r="r" b="b"/>
              <a:pathLst>
                <a:path w="197" h="197">
                  <a:moveTo>
                    <a:pt x="163" y="197"/>
                  </a:moveTo>
                  <a:cubicBezTo>
                    <a:pt x="184" y="176"/>
                    <a:pt x="197" y="147"/>
                    <a:pt x="197" y="116"/>
                  </a:cubicBezTo>
                  <a:cubicBezTo>
                    <a:pt x="197" y="52"/>
                    <a:pt x="145" y="0"/>
                    <a:pt x="81" y="0"/>
                  </a:cubicBezTo>
                  <a:cubicBezTo>
                    <a:pt x="50" y="0"/>
                    <a:pt x="21" y="13"/>
                    <a:pt x="0" y="34"/>
                  </a:cubicBezTo>
                  <a:cubicBezTo>
                    <a:pt x="82" y="116"/>
                    <a:pt x="82" y="116"/>
                    <a:pt x="82" y="116"/>
                  </a:cubicBezTo>
                  <a:lnTo>
                    <a:pt x="163" y="197"/>
                  </a:lnTo>
                  <a:close/>
                </a:path>
              </a:pathLst>
            </a:custGeom>
            <a:solidFill>
              <a:srgbClr val="4B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1" name="Rectangle 435">
              <a:extLst>
                <a:ext uri="{FF2B5EF4-FFF2-40B4-BE49-F238E27FC236}">
                  <a16:creationId xmlns:a16="http://schemas.microsoft.com/office/drawing/2014/main" id="{6BEA8C22-57E4-4606-A33E-FE914C89F350}"/>
                </a:ext>
              </a:extLst>
            </p:cNvPr>
            <p:cNvSpPr>
              <a:spLocks noChangeArrowheads="1"/>
            </p:cNvSpPr>
            <p:nvPr/>
          </p:nvSpPr>
          <p:spPr bwMode="auto">
            <a:xfrm>
              <a:off x="6080125" y="2743200"/>
              <a:ext cx="69850" cy="96838"/>
            </a:xfrm>
            <a:prstGeom prst="rect">
              <a:avLst/>
            </a:prstGeom>
            <a:solidFill>
              <a:srgbClr val="4BC8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2" name="Rectangle 436">
              <a:extLst>
                <a:ext uri="{FF2B5EF4-FFF2-40B4-BE49-F238E27FC236}">
                  <a16:creationId xmlns:a16="http://schemas.microsoft.com/office/drawing/2014/main" id="{6F8AB57F-8196-4909-97E1-AC27C6C1A5CA}"/>
                </a:ext>
              </a:extLst>
            </p:cNvPr>
            <p:cNvSpPr>
              <a:spLocks noChangeArrowheads="1"/>
            </p:cNvSpPr>
            <p:nvPr/>
          </p:nvSpPr>
          <p:spPr bwMode="auto">
            <a:xfrm>
              <a:off x="6184900" y="2633662"/>
              <a:ext cx="68263" cy="206375"/>
            </a:xfrm>
            <a:prstGeom prst="rect">
              <a:avLst/>
            </a:prstGeom>
            <a:solidFill>
              <a:srgbClr val="489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3" name="Rectangle 437">
              <a:extLst>
                <a:ext uri="{FF2B5EF4-FFF2-40B4-BE49-F238E27FC236}">
                  <a16:creationId xmlns:a16="http://schemas.microsoft.com/office/drawing/2014/main" id="{5DF34858-DEC5-4FED-8D61-69D6D2CFF087}"/>
                </a:ext>
              </a:extLst>
            </p:cNvPr>
            <p:cNvSpPr>
              <a:spLocks noChangeArrowheads="1"/>
            </p:cNvSpPr>
            <p:nvPr/>
          </p:nvSpPr>
          <p:spPr bwMode="auto">
            <a:xfrm>
              <a:off x="6288088" y="2543175"/>
              <a:ext cx="69850" cy="296863"/>
            </a:xfrm>
            <a:prstGeom prst="rect">
              <a:avLst/>
            </a:prstGeom>
            <a:solidFill>
              <a:srgbClr val="1049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4" name="Freeform 438">
              <a:extLst>
                <a:ext uri="{FF2B5EF4-FFF2-40B4-BE49-F238E27FC236}">
                  <a16:creationId xmlns:a16="http://schemas.microsoft.com/office/drawing/2014/main" id="{0D2A4FC3-04BD-4CCA-8AA1-F732DCED883C}"/>
                </a:ext>
              </a:extLst>
            </p:cNvPr>
            <p:cNvSpPr>
              <a:spLocks/>
            </p:cNvSpPr>
            <p:nvPr/>
          </p:nvSpPr>
          <p:spPr bwMode="auto">
            <a:xfrm>
              <a:off x="5160963" y="3138487"/>
              <a:ext cx="566738" cy="566738"/>
            </a:xfrm>
            <a:custGeom>
              <a:avLst/>
              <a:gdLst>
                <a:gd name="T0" fmla="*/ 62 w 350"/>
                <a:gd name="T1" fmla="*/ 288 h 350"/>
                <a:gd name="T2" fmla="*/ 288 w 350"/>
                <a:gd name="T3" fmla="*/ 288 h 350"/>
                <a:gd name="T4" fmla="*/ 288 w 350"/>
                <a:gd name="T5" fmla="*/ 62 h 350"/>
                <a:gd name="T6" fmla="*/ 62 w 350"/>
                <a:gd name="T7" fmla="*/ 62 h 350"/>
                <a:gd name="T8" fmla="*/ 62 w 350"/>
                <a:gd name="T9" fmla="*/ 288 h 350"/>
              </a:gdLst>
              <a:ahLst/>
              <a:cxnLst>
                <a:cxn ang="0">
                  <a:pos x="T0" y="T1"/>
                </a:cxn>
                <a:cxn ang="0">
                  <a:pos x="T2" y="T3"/>
                </a:cxn>
                <a:cxn ang="0">
                  <a:pos x="T4" y="T5"/>
                </a:cxn>
                <a:cxn ang="0">
                  <a:pos x="T6" y="T7"/>
                </a:cxn>
                <a:cxn ang="0">
                  <a:pos x="T8" y="T9"/>
                </a:cxn>
              </a:cxnLst>
              <a:rect l="0" t="0" r="r" b="b"/>
              <a:pathLst>
                <a:path w="350" h="350">
                  <a:moveTo>
                    <a:pt x="62" y="288"/>
                  </a:moveTo>
                  <a:cubicBezTo>
                    <a:pt x="125" y="350"/>
                    <a:pt x="226" y="350"/>
                    <a:pt x="288" y="288"/>
                  </a:cubicBezTo>
                  <a:cubicBezTo>
                    <a:pt x="350" y="226"/>
                    <a:pt x="350" y="125"/>
                    <a:pt x="288" y="62"/>
                  </a:cubicBezTo>
                  <a:cubicBezTo>
                    <a:pt x="226" y="0"/>
                    <a:pt x="125" y="0"/>
                    <a:pt x="62" y="62"/>
                  </a:cubicBezTo>
                  <a:cubicBezTo>
                    <a:pt x="0" y="125"/>
                    <a:pt x="0" y="226"/>
                    <a:pt x="62"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5" name="Rectangle 439">
              <a:extLst>
                <a:ext uri="{FF2B5EF4-FFF2-40B4-BE49-F238E27FC236}">
                  <a16:creationId xmlns:a16="http://schemas.microsoft.com/office/drawing/2014/main" id="{FCD36AD4-8343-4AE6-A468-2697CA580C13}"/>
                </a:ext>
              </a:extLst>
            </p:cNvPr>
            <p:cNvSpPr>
              <a:spLocks noChangeArrowheads="1"/>
            </p:cNvSpPr>
            <p:nvPr/>
          </p:nvSpPr>
          <p:spPr bwMode="auto">
            <a:xfrm>
              <a:off x="5302250" y="3495675"/>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6" name="Rectangle 440">
              <a:extLst>
                <a:ext uri="{FF2B5EF4-FFF2-40B4-BE49-F238E27FC236}">
                  <a16:creationId xmlns:a16="http://schemas.microsoft.com/office/drawing/2014/main" id="{188F2A0C-955C-489F-8D3E-4A687CB0FF46}"/>
                </a:ext>
              </a:extLst>
            </p:cNvPr>
            <p:cNvSpPr>
              <a:spLocks noChangeArrowheads="1"/>
            </p:cNvSpPr>
            <p:nvPr/>
          </p:nvSpPr>
          <p:spPr bwMode="auto">
            <a:xfrm>
              <a:off x="5302250" y="3435350"/>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7" name="Rectangle 441">
              <a:extLst>
                <a:ext uri="{FF2B5EF4-FFF2-40B4-BE49-F238E27FC236}">
                  <a16:creationId xmlns:a16="http://schemas.microsoft.com/office/drawing/2014/main" id="{DBADCFA6-4E0C-4ED7-BAC4-9E6D460B3635}"/>
                </a:ext>
              </a:extLst>
            </p:cNvPr>
            <p:cNvSpPr>
              <a:spLocks noChangeArrowheads="1"/>
            </p:cNvSpPr>
            <p:nvPr/>
          </p:nvSpPr>
          <p:spPr bwMode="auto">
            <a:xfrm>
              <a:off x="5302250" y="3316287"/>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8" name="Rectangle 442">
              <a:extLst>
                <a:ext uri="{FF2B5EF4-FFF2-40B4-BE49-F238E27FC236}">
                  <a16:creationId xmlns:a16="http://schemas.microsoft.com/office/drawing/2014/main" id="{9DF8EC42-A5B3-4474-9F16-6E030E59D0BF}"/>
                </a:ext>
              </a:extLst>
            </p:cNvPr>
            <p:cNvSpPr>
              <a:spLocks noChangeArrowheads="1"/>
            </p:cNvSpPr>
            <p:nvPr/>
          </p:nvSpPr>
          <p:spPr bwMode="auto">
            <a:xfrm>
              <a:off x="5302250" y="3376612"/>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9" name="Freeform 443">
              <a:extLst>
                <a:ext uri="{FF2B5EF4-FFF2-40B4-BE49-F238E27FC236}">
                  <a16:creationId xmlns:a16="http://schemas.microsoft.com/office/drawing/2014/main" id="{0F68C91E-E214-495E-8136-EA04727FD3BE}"/>
                </a:ext>
              </a:extLst>
            </p:cNvPr>
            <p:cNvSpPr>
              <a:spLocks/>
            </p:cNvSpPr>
            <p:nvPr/>
          </p:nvSpPr>
          <p:spPr bwMode="auto">
            <a:xfrm>
              <a:off x="5302250" y="3363912"/>
              <a:ext cx="269875" cy="133350"/>
            </a:xfrm>
            <a:custGeom>
              <a:avLst/>
              <a:gdLst>
                <a:gd name="T0" fmla="*/ 170 w 170"/>
                <a:gd name="T1" fmla="*/ 0 h 84"/>
                <a:gd name="T2" fmla="*/ 132 w 170"/>
                <a:gd name="T3" fmla="*/ 11 h 84"/>
                <a:gd name="T4" fmla="*/ 142 w 170"/>
                <a:gd name="T5" fmla="*/ 20 h 84"/>
                <a:gd name="T6" fmla="*/ 118 w 170"/>
                <a:gd name="T7" fmla="*/ 44 h 84"/>
                <a:gd name="T8" fmla="*/ 92 w 170"/>
                <a:gd name="T9" fmla="*/ 17 h 84"/>
                <a:gd name="T10" fmla="*/ 46 w 170"/>
                <a:gd name="T11" fmla="*/ 63 h 84"/>
                <a:gd name="T12" fmla="*/ 24 w 170"/>
                <a:gd name="T13" fmla="*/ 41 h 84"/>
                <a:gd name="T14" fmla="*/ 0 w 170"/>
                <a:gd name="T15" fmla="*/ 66 h 84"/>
                <a:gd name="T16" fmla="*/ 0 w 170"/>
                <a:gd name="T17" fmla="*/ 84 h 84"/>
                <a:gd name="T18" fmla="*/ 24 w 170"/>
                <a:gd name="T19" fmla="*/ 60 h 84"/>
                <a:gd name="T20" fmla="*/ 46 w 170"/>
                <a:gd name="T21" fmla="*/ 81 h 84"/>
                <a:gd name="T22" fmla="*/ 92 w 170"/>
                <a:gd name="T23" fmla="*/ 36 h 84"/>
                <a:gd name="T24" fmla="*/ 118 w 170"/>
                <a:gd name="T25" fmla="*/ 63 h 84"/>
                <a:gd name="T26" fmla="*/ 151 w 170"/>
                <a:gd name="T27" fmla="*/ 29 h 84"/>
                <a:gd name="T28" fmla="*/ 160 w 170"/>
                <a:gd name="T29" fmla="*/ 38 h 84"/>
                <a:gd name="T30" fmla="*/ 170 w 170"/>
                <a:gd name="T3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84">
                  <a:moveTo>
                    <a:pt x="170" y="0"/>
                  </a:moveTo>
                  <a:lnTo>
                    <a:pt x="132" y="11"/>
                  </a:lnTo>
                  <a:lnTo>
                    <a:pt x="142" y="20"/>
                  </a:lnTo>
                  <a:lnTo>
                    <a:pt x="118" y="44"/>
                  </a:lnTo>
                  <a:lnTo>
                    <a:pt x="92" y="17"/>
                  </a:lnTo>
                  <a:lnTo>
                    <a:pt x="46" y="63"/>
                  </a:lnTo>
                  <a:lnTo>
                    <a:pt x="24" y="41"/>
                  </a:lnTo>
                  <a:lnTo>
                    <a:pt x="0" y="66"/>
                  </a:lnTo>
                  <a:lnTo>
                    <a:pt x="0" y="84"/>
                  </a:lnTo>
                  <a:lnTo>
                    <a:pt x="24" y="60"/>
                  </a:lnTo>
                  <a:lnTo>
                    <a:pt x="46" y="81"/>
                  </a:lnTo>
                  <a:lnTo>
                    <a:pt x="92" y="36"/>
                  </a:lnTo>
                  <a:lnTo>
                    <a:pt x="118" y="63"/>
                  </a:lnTo>
                  <a:lnTo>
                    <a:pt x="151" y="29"/>
                  </a:lnTo>
                  <a:lnTo>
                    <a:pt x="160" y="38"/>
                  </a:lnTo>
                  <a:lnTo>
                    <a:pt x="170" y="0"/>
                  </a:lnTo>
                  <a:close/>
                </a:path>
              </a:pathLst>
            </a:custGeom>
            <a:solidFill>
              <a:srgbClr val="1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grpSp>
        <p:nvGrpSpPr>
          <p:cNvPr id="18" name="Group 17">
            <a:extLst>
              <a:ext uri="{FF2B5EF4-FFF2-40B4-BE49-F238E27FC236}">
                <a16:creationId xmlns:a16="http://schemas.microsoft.com/office/drawing/2014/main" id="{6ABC43EE-426A-47A7-9658-61ED8417DC01}"/>
              </a:ext>
            </a:extLst>
          </p:cNvPr>
          <p:cNvGrpSpPr/>
          <p:nvPr/>
        </p:nvGrpSpPr>
        <p:grpSpPr>
          <a:xfrm>
            <a:off x="2858136" y="2450032"/>
            <a:ext cx="703664" cy="7036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051987" y="2464902"/>
              <a:ext cx="493361" cy="493361"/>
            </a:xfrm>
            <a:prstGeom prst="rect">
              <a:avLst/>
            </a:prstGeom>
          </p:spPr>
        </p:pic>
      </p:grpSp>
    </p:spTree>
    <p:extLst>
      <p:ext uri="{BB962C8B-B14F-4D97-AF65-F5344CB8AC3E}">
        <p14:creationId xmlns:p14="http://schemas.microsoft.com/office/powerpoint/2010/main" val="2733916274"/>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Best Practices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TODO</a:t>
            </a:r>
          </a:p>
          <a:p>
            <a:endParaRPr lang="en-US" sz="1800" b="1" dirty="0"/>
          </a:p>
        </p:txBody>
      </p:sp>
    </p:spTree>
    <p:extLst>
      <p:ext uri="{BB962C8B-B14F-4D97-AF65-F5344CB8AC3E}">
        <p14:creationId xmlns:p14="http://schemas.microsoft.com/office/powerpoint/2010/main" val="2257480369"/>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Azure Sentinel</a:t>
            </a:r>
          </a:p>
        </p:txBody>
      </p:sp>
    </p:spTree>
    <p:extLst>
      <p:ext uri="{BB962C8B-B14F-4D97-AF65-F5344CB8AC3E}">
        <p14:creationId xmlns:p14="http://schemas.microsoft.com/office/powerpoint/2010/main" val="1922753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86EC9-54A6-4E5E-BC02-F5A97CA22B36}"/>
              </a:ext>
            </a:extLst>
          </p:cNvPr>
          <p:cNvSpPr txBox="1"/>
          <p:nvPr/>
        </p:nvSpPr>
        <p:spPr>
          <a:xfrm>
            <a:off x="6537911" y="-754803"/>
            <a:ext cx="5654090" cy="561211"/>
          </a:xfrm>
          <a:prstGeom prst="rect">
            <a:avLst/>
          </a:prstGeom>
          <a:solidFill>
            <a:srgbClr val="FF0066"/>
          </a:solidFill>
        </p:spPr>
        <p:txBody>
          <a:bodyPr wrap="square" lIns="179285" tIns="143428" rIns="179285" bIns="143428" rtlCol="0">
            <a:spAutoFit/>
          </a:bodyPr>
          <a:lstStyle/>
          <a:p>
            <a:pPr>
              <a:lnSpc>
                <a:spcPct val="90000"/>
              </a:lnSpc>
              <a:spcAft>
                <a:spcPts val="588"/>
              </a:spcAft>
            </a:pPr>
            <a:r>
              <a:rPr lang="en-US" sz="1961" dirty="0">
                <a:solidFill>
                  <a:schemeClr val="bg1"/>
                </a:solidFill>
              </a:rPr>
              <a:t>Thank You slide</a:t>
            </a:r>
          </a:p>
        </p:txBody>
      </p:sp>
      <p:sp>
        <p:nvSpPr>
          <p:cNvPr id="3" name="Title 2">
            <a:extLst>
              <a:ext uri="{FF2B5EF4-FFF2-40B4-BE49-F238E27FC236}">
                <a16:creationId xmlns:a16="http://schemas.microsoft.com/office/drawing/2014/main" id="{581BBE84-9D13-41FD-AB94-48384D386832}"/>
              </a:ext>
            </a:extLst>
          </p:cNvPr>
          <p:cNvSpPr txBox="1">
            <a:spLocks/>
          </p:cNvSpPr>
          <p:nvPr/>
        </p:nvSpPr>
        <p:spPr>
          <a:xfrm>
            <a:off x="493345" y="3035864"/>
            <a:ext cx="9144000" cy="498527"/>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dirty="0">
                <a:solidFill>
                  <a:schemeClr val="bg1"/>
                </a:solidFill>
              </a:rPr>
              <a:t>Break</a:t>
            </a:r>
          </a:p>
        </p:txBody>
      </p:sp>
    </p:spTree>
    <p:custDataLst>
      <p:tags r:id="rId1"/>
    </p:custDataLst>
    <p:extLst>
      <p:ext uri="{BB962C8B-B14F-4D97-AF65-F5344CB8AC3E}">
        <p14:creationId xmlns:p14="http://schemas.microsoft.com/office/powerpoint/2010/main" val="3775267537"/>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DB5DF518-9D87-4C9E-B207-CAE342D1FE02}"/>
              </a:ext>
            </a:extLst>
          </p:cNvPr>
          <p:cNvSpPr>
            <a:spLocks noGrp="1"/>
          </p:cNvSpPr>
          <p:nvPr>
            <p:ph type="title"/>
          </p:nvPr>
        </p:nvSpPr>
        <p:spPr>
          <a:xfrm>
            <a:off x="1319920" y="204363"/>
            <a:ext cx="10789916" cy="977575"/>
          </a:xfrm>
        </p:spPr>
        <p:txBody>
          <a:bodyPr/>
          <a:lstStyle/>
          <a:p>
            <a:r>
              <a:rPr lang="en-US" dirty="0"/>
              <a:t>Breakout Activity: </a:t>
            </a:r>
            <a:br>
              <a:rPr lang="en-US" dirty="0"/>
            </a:br>
            <a:r>
              <a:rPr lang="en-US" dirty="0">
                <a:solidFill>
                  <a:srgbClr val="737373"/>
                </a:solidFill>
              </a:rPr>
              <a:t>Data Lake Design &amp; Security Considerations </a:t>
            </a:r>
          </a:p>
        </p:txBody>
      </p:sp>
      <p:cxnSp>
        <p:nvCxnSpPr>
          <p:cNvPr id="2" name="Straight Connector 1">
            <a:extLst>
              <a:ext uri="{FF2B5EF4-FFF2-40B4-BE49-F238E27FC236}">
                <a16:creationId xmlns:a16="http://schemas.microsoft.com/office/drawing/2014/main" id="{3660676B-CEE5-40F8-9118-26AA90898AA7}"/>
              </a:ext>
            </a:extLst>
          </p:cNvPr>
          <p:cNvCxnSpPr>
            <a:cxnSpLocks/>
          </p:cNvCxnSpPr>
          <p:nvPr/>
        </p:nvCxnSpPr>
        <p:spPr>
          <a:xfrm>
            <a:off x="2158770" y="1705555"/>
            <a:ext cx="0" cy="826935"/>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D0941A39-0F86-4711-A40F-04DA806B6824}"/>
              </a:ext>
            </a:extLst>
          </p:cNvPr>
          <p:cNvSpPr txBox="1"/>
          <p:nvPr/>
        </p:nvSpPr>
        <p:spPr>
          <a:xfrm>
            <a:off x="614995" y="1965134"/>
            <a:ext cx="1364867"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OUTCOMES</a:t>
            </a:r>
          </a:p>
        </p:txBody>
      </p:sp>
      <p:sp>
        <p:nvSpPr>
          <p:cNvPr id="9" name="TextBox 8">
            <a:extLst>
              <a:ext uri="{FF2B5EF4-FFF2-40B4-BE49-F238E27FC236}">
                <a16:creationId xmlns:a16="http://schemas.microsoft.com/office/drawing/2014/main" id="{A9D20C43-0225-4E6D-A468-3A69C0A69639}"/>
              </a:ext>
            </a:extLst>
          </p:cNvPr>
          <p:cNvSpPr txBox="1"/>
          <p:nvPr/>
        </p:nvSpPr>
        <p:spPr>
          <a:xfrm>
            <a:off x="2242267" y="1795856"/>
            <a:ext cx="6909671"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A1A1A"/>
                </a:solidFill>
                <a:effectLst/>
                <a:uLnTx/>
                <a:uFillTx/>
                <a:latin typeface="Segoe UI"/>
                <a:ea typeface="+mn-ea"/>
                <a:cs typeface="+mn-cs"/>
              </a:rPr>
              <a:t>As a result of participating in this activity, you will better be able to </a:t>
            </a:r>
            <a:r>
              <a:rPr kumimoji="0" lang="en-US" sz="1800" b="1" i="0" u="none" strike="noStrike" kern="1200" cap="none" spc="0" normalizeH="0" baseline="0" noProof="0" dirty="0">
                <a:ln>
                  <a:noFill/>
                </a:ln>
                <a:solidFill>
                  <a:srgbClr val="B4A0FF"/>
                </a:solidFill>
                <a:effectLst/>
                <a:uLnTx/>
                <a:uFillTx/>
                <a:latin typeface="Segoe UI"/>
                <a:ea typeface="+mn-ea"/>
                <a:cs typeface="+mn-cs"/>
              </a:rPr>
              <a:t>design, optimize and secure a file system within ADLS Gen2</a:t>
            </a:r>
            <a:r>
              <a:rPr kumimoji="0" lang="en-US" sz="1800" b="0" i="0" u="none" strike="noStrike" kern="1200" cap="none" spc="0" normalizeH="0" baseline="0" noProof="0" dirty="0">
                <a:ln>
                  <a:noFill/>
                </a:ln>
                <a:solidFill>
                  <a:srgbClr val="B4A0FF"/>
                </a:solidFill>
                <a:effectLst/>
                <a:uLnTx/>
                <a:uFillTx/>
                <a:latin typeface="Segoe UI"/>
                <a:ea typeface="+mn-ea"/>
                <a:cs typeface="+mn-cs"/>
              </a:rPr>
              <a:t>.</a:t>
            </a:r>
            <a:r>
              <a:rPr kumimoji="0" lang="en-US" sz="1800" b="0" i="0" u="none" strike="noStrike" kern="1200" cap="none" spc="0" normalizeH="0" baseline="0" noProof="0" dirty="0">
                <a:ln>
                  <a:noFill/>
                </a:ln>
                <a:solidFill>
                  <a:srgbClr val="1A1A1A"/>
                </a:solidFill>
                <a:effectLst/>
                <a:uLnTx/>
                <a:uFillTx/>
                <a:latin typeface="Segoe UI"/>
                <a:ea typeface="+mn-ea"/>
                <a:cs typeface="+mn-cs"/>
              </a:rPr>
              <a:t> </a:t>
            </a:r>
          </a:p>
        </p:txBody>
      </p:sp>
      <p:sp>
        <p:nvSpPr>
          <p:cNvPr id="11" name="people_23" title="Icon of a person with a chat bubble above them">
            <a:extLst>
              <a:ext uri="{FF2B5EF4-FFF2-40B4-BE49-F238E27FC236}">
                <a16:creationId xmlns:a16="http://schemas.microsoft.com/office/drawing/2014/main" id="{49875BA4-0DB1-4D64-BD35-603AF15D0A57}"/>
              </a:ext>
            </a:extLst>
          </p:cNvPr>
          <p:cNvSpPr>
            <a:spLocks noChangeAspect="1" noEditPoints="1"/>
          </p:cNvSpPr>
          <p:nvPr/>
        </p:nvSpPr>
        <p:spPr bwMode="auto">
          <a:xfrm>
            <a:off x="588397" y="350351"/>
            <a:ext cx="687791" cy="680511"/>
          </a:xfrm>
          <a:custGeom>
            <a:avLst/>
            <a:gdLst>
              <a:gd name="T0" fmla="*/ 75 w 275"/>
              <a:gd name="T1" fmla="*/ 34 h 273"/>
              <a:gd name="T2" fmla="*/ 75 w 275"/>
              <a:gd name="T3" fmla="*/ 0 h 273"/>
              <a:gd name="T4" fmla="*/ 275 w 275"/>
              <a:gd name="T5" fmla="*/ 0 h 273"/>
              <a:gd name="T6" fmla="*/ 275 w 275"/>
              <a:gd name="T7" fmla="*/ 125 h 273"/>
              <a:gd name="T8" fmla="*/ 247 w 275"/>
              <a:gd name="T9" fmla="*/ 125 h 273"/>
              <a:gd name="T10" fmla="*/ 203 w 275"/>
              <a:gd name="T11" fmla="*/ 170 h 273"/>
              <a:gd name="T12" fmla="*/ 203 w 275"/>
              <a:gd name="T13" fmla="*/ 127 h 273"/>
              <a:gd name="T14" fmla="*/ 181 w 275"/>
              <a:gd name="T15" fmla="*/ 127 h 273"/>
              <a:gd name="T16" fmla="*/ 92 w 275"/>
              <a:gd name="T17" fmla="*/ 71 h 273"/>
              <a:gd name="T18" fmla="*/ 38 w 275"/>
              <a:gd name="T19" fmla="*/ 126 h 273"/>
              <a:gd name="T20" fmla="*/ 92 w 275"/>
              <a:gd name="T21" fmla="*/ 181 h 273"/>
              <a:gd name="T22" fmla="*/ 147 w 275"/>
              <a:gd name="T23" fmla="*/ 126 h 273"/>
              <a:gd name="T24" fmla="*/ 92 w 275"/>
              <a:gd name="T25" fmla="*/ 71 h 273"/>
              <a:gd name="T26" fmla="*/ 185 w 275"/>
              <a:gd name="T27" fmla="*/ 273 h 273"/>
              <a:gd name="T28" fmla="*/ 92 w 275"/>
              <a:gd name="T29" fmla="*/ 181 h 273"/>
              <a:gd name="T30" fmla="*/ 0 w 275"/>
              <a:gd name="T31" fmla="*/ 273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5" h="273">
                <a:moveTo>
                  <a:pt x="75" y="34"/>
                </a:moveTo>
                <a:cubicBezTo>
                  <a:pt x="75" y="0"/>
                  <a:pt x="75" y="0"/>
                  <a:pt x="75" y="0"/>
                </a:cubicBezTo>
                <a:cubicBezTo>
                  <a:pt x="275" y="0"/>
                  <a:pt x="275" y="0"/>
                  <a:pt x="275" y="0"/>
                </a:cubicBezTo>
                <a:cubicBezTo>
                  <a:pt x="275" y="125"/>
                  <a:pt x="275" y="125"/>
                  <a:pt x="275" y="125"/>
                </a:cubicBezTo>
                <a:cubicBezTo>
                  <a:pt x="247" y="125"/>
                  <a:pt x="247" y="125"/>
                  <a:pt x="247" y="125"/>
                </a:cubicBezTo>
                <a:cubicBezTo>
                  <a:pt x="203" y="170"/>
                  <a:pt x="203" y="170"/>
                  <a:pt x="203" y="170"/>
                </a:cubicBezTo>
                <a:cubicBezTo>
                  <a:pt x="203" y="127"/>
                  <a:pt x="203" y="127"/>
                  <a:pt x="203" y="127"/>
                </a:cubicBezTo>
                <a:cubicBezTo>
                  <a:pt x="181" y="127"/>
                  <a:pt x="181" y="127"/>
                  <a:pt x="181" y="127"/>
                </a:cubicBezTo>
                <a:moveTo>
                  <a:pt x="92" y="71"/>
                </a:moveTo>
                <a:cubicBezTo>
                  <a:pt x="62" y="71"/>
                  <a:pt x="38" y="96"/>
                  <a:pt x="38" y="126"/>
                </a:cubicBezTo>
                <a:cubicBezTo>
                  <a:pt x="38" y="156"/>
                  <a:pt x="62" y="181"/>
                  <a:pt x="92" y="181"/>
                </a:cubicBezTo>
                <a:cubicBezTo>
                  <a:pt x="123" y="181"/>
                  <a:pt x="147" y="156"/>
                  <a:pt x="147" y="126"/>
                </a:cubicBezTo>
                <a:cubicBezTo>
                  <a:pt x="147" y="96"/>
                  <a:pt x="123" y="71"/>
                  <a:pt x="92" y="71"/>
                </a:cubicBezTo>
                <a:close/>
                <a:moveTo>
                  <a:pt x="185" y="273"/>
                </a:moveTo>
                <a:cubicBezTo>
                  <a:pt x="185" y="222"/>
                  <a:pt x="144" y="181"/>
                  <a:pt x="92" y="181"/>
                </a:cubicBezTo>
                <a:cubicBezTo>
                  <a:pt x="41" y="181"/>
                  <a:pt x="0" y="222"/>
                  <a:pt x="0" y="273"/>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graphicFrame>
        <p:nvGraphicFramePr>
          <p:cNvPr id="46" name="Table 46">
            <a:extLst>
              <a:ext uri="{FF2B5EF4-FFF2-40B4-BE49-F238E27FC236}">
                <a16:creationId xmlns:a16="http://schemas.microsoft.com/office/drawing/2014/main" id="{50129A11-B5C7-4100-96BD-D630375132AA}"/>
              </a:ext>
            </a:extLst>
          </p:cNvPr>
          <p:cNvGraphicFramePr>
            <a:graphicFrameLocks noGrp="1"/>
          </p:cNvGraphicFramePr>
          <p:nvPr/>
        </p:nvGraphicFramePr>
        <p:xfrm>
          <a:off x="0" y="6278670"/>
          <a:ext cx="12192000" cy="579120"/>
        </p:xfrm>
        <a:graphic>
          <a:graphicData uri="http://schemas.openxmlformats.org/drawingml/2006/table">
            <a:tbl>
              <a:tblPr firstRow="1" bandRow="1">
                <a:tableStyleId>{5C22544A-7EE6-4342-B048-85BDC9FD1C3A}</a:tableStyleId>
              </a:tblPr>
              <a:tblGrid>
                <a:gridCol w="937846">
                  <a:extLst>
                    <a:ext uri="{9D8B030D-6E8A-4147-A177-3AD203B41FA5}">
                      <a16:colId xmlns:a16="http://schemas.microsoft.com/office/drawing/2014/main" val="2727135258"/>
                    </a:ext>
                  </a:extLst>
                </a:gridCol>
                <a:gridCol w="937846">
                  <a:extLst>
                    <a:ext uri="{9D8B030D-6E8A-4147-A177-3AD203B41FA5}">
                      <a16:colId xmlns:a16="http://schemas.microsoft.com/office/drawing/2014/main" val="2021159383"/>
                    </a:ext>
                  </a:extLst>
                </a:gridCol>
                <a:gridCol w="937846">
                  <a:extLst>
                    <a:ext uri="{9D8B030D-6E8A-4147-A177-3AD203B41FA5}">
                      <a16:colId xmlns:a16="http://schemas.microsoft.com/office/drawing/2014/main" val="503194899"/>
                    </a:ext>
                  </a:extLst>
                </a:gridCol>
                <a:gridCol w="937847">
                  <a:extLst>
                    <a:ext uri="{9D8B030D-6E8A-4147-A177-3AD203B41FA5}">
                      <a16:colId xmlns:a16="http://schemas.microsoft.com/office/drawing/2014/main" val="3479706331"/>
                    </a:ext>
                  </a:extLst>
                </a:gridCol>
                <a:gridCol w="937846">
                  <a:extLst>
                    <a:ext uri="{9D8B030D-6E8A-4147-A177-3AD203B41FA5}">
                      <a16:colId xmlns:a16="http://schemas.microsoft.com/office/drawing/2014/main" val="1410495515"/>
                    </a:ext>
                  </a:extLst>
                </a:gridCol>
                <a:gridCol w="937846">
                  <a:extLst>
                    <a:ext uri="{9D8B030D-6E8A-4147-A177-3AD203B41FA5}">
                      <a16:colId xmlns:a16="http://schemas.microsoft.com/office/drawing/2014/main" val="4019179051"/>
                    </a:ext>
                  </a:extLst>
                </a:gridCol>
                <a:gridCol w="937846">
                  <a:extLst>
                    <a:ext uri="{9D8B030D-6E8A-4147-A177-3AD203B41FA5}">
                      <a16:colId xmlns:a16="http://schemas.microsoft.com/office/drawing/2014/main" val="2845264500"/>
                    </a:ext>
                  </a:extLst>
                </a:gridCol>
                <a:gridCol w="937846">
                  <a:extLst>
                    <a:ext uri="{9D8B030D-6E8A-4147-A177-3AD203B41FA5}">
                      <a16:colId xmlns:a16="http://schemas.microsoft.com/office/drawing/2014/main" val="1998852072"/>
                    </a:ext>
                  </a:extLst>
                </a:gridCol>
                <a:gridCol w="937846">
                  <a:extLst>
                    <a:ext uri="{9D8B030D-6E8A-4147-A177-3AD203B41FA5}">
                      <a16:colId xmlns:a16="http://schemas.microsoft.com/office/drawing/2014/main" val="166283103"/>
                    </a:ext>
                  </a:extLst>
                </a:gridCol>
                <a:gridCol w="937847">
                  <a:extLst>
                    <a:ext uri="{9D8B030D-6E8A-4147-A177-3AD203B41FA5}">
                      <a16:colId xmlns:a16="http://schemas.microsoft.com/office/drawing/2014/main" val="367959744"/>
                    </a:ext>
                  </a:extLst>
                </a:gridCol>
                <a:gridCol w="937846">
                  <a:extLst>
                    <a:ext uri="{9D8B030D-6E8A-4147-A177-3AD203B41FA5}">
                      <a16:colId xmlns:a16="http://schemas.microsoft.com/office/drawing/2014/main" val="1579851546"/>
                    </a:ext>
                  </a:extLst>
                </a:gridCol>
                <a:gridCol w="937846">
                  <a:extLst>
                    <a:ext uri="{9D8B030D-6E8A-4147-A177-3AD203B41FA5}">
                      <a16:colId xmlns:a16="http://schemas.microsoft.com/office/drawing/2014/main" val="3005266008"/>
                    </a:ext>
                  </a:extLst>
                </a:gridCol>
                <a:gridCol w="937846">
                  <a:extLst>
                    <a:ext uri="{9D8B030D-6E8A-4147-A177-3AD203B41FA5}">
                      <a16:colId xmlns:a16="http://schemas.microsoft.com/office/drawing/2014/main" val="2126066408"/>
                    </a:ext>
                  </a:extLst>
                </a:gridCol>
              </a:tblGrid>
              <a:tr h="370840">
                <a:tc>
                  <a:txBody>
                    <a:bodyPr/>
                    <a:lstStyle/>
                    <a:p>
                      <a:pPr algn="ctr"/>
                      <a:r>
                        <a:rPr lang="en-US" sz="800" b="0" dirty="0">
                          <a:solidFill>
                            <a:schemeClr val="tx1">
                              <a:lumMod val="50000"/>
                              <a:lumOff val="50000"/>
                            </a:schemeClr>
                          </a:solidFill>
                        </a:rPr>
                        <a:t>Welcome</a:t>
                      </a:r>
                    </a:p>
                  </a:txBody>
                  <a:tcPr anchor="ctr">
                    <a:lnL w="12700" cmpd="sng">
                      <a:noFill/>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Keynote</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Demo Walkthrough</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Data Loading &amp; Data Lake Organization</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1" dirty="0">
                          <a:solidFill>
                            <a:schemeClr val="tx1"/>
                          </a:solidFill>
                        </a:rPr>
                        <a:t>Activity: Data Lake Design &amp; Security Considerations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B4A0FF"/>
                    </a:solidFill>
                  </a:tcPr>
                </a:tc>
                <a:tc>
                  <a:txBody>
                    <a:bodyPr/>
                    <a:lstStyle/>
                    <a:p>
                      <a:pPr algn="ctr"/>
                      <a:r>
                        <a:rPr lang="en-US" sz="800" b="0" dirty="0">
                          <a:solidFill>
                            <a:schemeClr val="tx1"/>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D2D2D2"/>
                    </a:solidFill>
                  </a:tcPr>
                </a:tc>
                <a:tc>
                  <a:txBody>
                    <a:bodyPr/>
                    <a:lstStyle/>
                    <a:p>
                      <a:pPr algn="ctr"/>
                      <a:r>
                        <a:rPr lang="en-US" sz="800" b="0" dirty="0"/>
                        <a:t>Lab: Data Integration Part 1</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5C2D91"/>
                    </a:solidFill>
                  </a:tcPr>
                </a:tc>
                <a:tc>
                  <a:txBody>
                    <a:bodyPr/>
                    <a:lstStyle/>
                    <a:p>
                      <a:pPr algn="ctr"/>
                      <a:r>
                        <a:rPr lang="en-US" sz="800" b="0" dirty="0">
                          <a:solidFill>
                            <a:schemeClr val="tx1"/>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D2D2D2"/>
                    </a:solidFill>
                  </a:tcPr>
                </a:tc>
                <a:tc>
                  <a:txBody>
                    <a:bodyPr/>
                    <a:lstStyle/>
                    <a:p>
                      <a:pPr algn="ctr"/>
                      <a:r>
                        <a:rPr lang="en-US" sz="800" b="0" dirty="0"/>
                        <a:t>Data Transformations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2145A"/>
                    </a:solidFill>
                  </a:tcPr>
                </a:tc>
                <a:tc>
                  <a:txBody>
                    <a:bodyPr/>
                    <a:lstStyle/>
                    <a:p>
                      <a:pPr algn="ctr"/>
                      <a:r>
                        <a:rPr lang="en-US" sz="800" b="0" dirty="0"/>
                        <a:t>Activity: Data Engineering Discussion</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2145A"/>
                    </a:solidFill>
                  </a:tcPr>
                </a:tc>
                <a:tc>
                  <a:txBody>
                    <a:bodyPr/>
                    <a:lstStyle/>
                    <a:p>
                      <a:pPr algn="ctr"/>
                      <a:r>
                        <a:rPr lang="en-US" sz="800" b="0" dirty="0"/>
                        <a:t>Lab: Data Integration Part 2</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5C2D91"/>
                    </a:solidFill>
                  </a:tcPr>
                </a:tc>
                <a:tc>
                  <a:txBody>
                    <a:bodyPr/>
                    <a:lstStyle/>
                    <a:p>
                      <a:pPr algn="ctr"/>
                      <a:r>
                        <a:rPr lang="en-US" sz="800" b="0" dirty="0">
                          <a:solidFill>
                            <a:schemeClr val="tx1"/>
                          </a:solidFill>
                        </a:rPr>
                        <a:t>Closing</a:t>
                      </a:r>
                    </a:p>
                  </a:txBody>
                  <a:tcPr anchor="ctr">
                    <a:lnL w="3175" cap="flat" cmpd="sng" algn="ctr">
                      <a:solidFill>
                        <a:schemeClr val="bg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solidFill>
                      <a:srgbClr val="FFF100"/>
                    </a:solidFill>
                  </a:tcPr>
                </a:tc>
                <a:extLst>
                  <a:ext uri="{0D108BD9-81ED-4DB2-BD59-A6C34878D82A}">
                    <a16:rowId xmlns:a16="http://schemas.microsoft.com/office/drawing/2014/main" val="1784898955"/>
                  </a:ext>
                </a:extLst>
              </a:tr>
            </a:tbl>
          </a:graphicData>
        </a:graphic>
      </p:graphicFrame>
      <p:sp>
        <p:nvSpPr>
          <p:cNvPr id="48" name="POI_ECAF" title="Icon of a map location marker">
            <a:extLst>
              <a:ext uri="{FF2B5EF4-FFF2-40B4-BE49-F238E27FC236}">
                <a16:creationId xmlns:a16="http://schemas.microsoft.com/office/drawing/2014/main" id="{99387040-8A71-4F00-97D8-D6FE0D772B93}"/>
              </a:ext>
            </a:extLst>
          </p:cNvPr>
          <p:cNvSpPr>
            <a:spLocks noChangeAspect="1" noEditPoints="1"/>
          </p:cNvSpPr>
          <p:nvPr/>
        </p:nvSpPr>
        <p:spPr bwMode="auto">
          <a:xfrm>
            <a:off x="5073992" y="6004289"/>
            <a:ext cx="165123" cy="264223"/>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75" name="TextBox 74">
            <a:extLst>
              <a:ext uri="{FF2B5EF4-FFF2-40B4-BE49-F238E27FC236}">
                <a16:creationId xmlns:a16="http://schemas.microsoft.com/office/drawing/2014/main" id="{2708A3F5-D28F-4BB2-9EE2-62BD33BC4FD4}"/>
              </a:ext>
            </a:extLst>
          </p:cNvPr>
          <p:cNvSpPr txBox="1"/>
          <p:nvPr/>
        </p:nvSpPr>
        <p:spPr>
          <a:xfrm>
            <a:off x="659349" y="3183463"/>
            <a:ext cx="1320513"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a:t>
            </a:r>
          </a:p>
        </p:txBody>
      </p:sp>
      <p:grpSp>
        <p:nvGrpSpPr>
          <p:cNvPr id="38" name="Group 37">
            <a:extLst>
              <a:ext uri="{FF2B5EF4-FFF2-40B4-BE49-F238E27FC236}">
                <a16:creationId xmlns:a16="http://schemas.microsoft.com/office/drawing/2014/main" id="{A80E9DE7-6BD8-44D8-825E-54BFAA23771B}"/>
              </a:ext>
            </a:extLst>
          </p:cNvPr>
          <p:cNvGrpSpPr/>
          <p:nvPr/>
        </p:nvGrpSpPr>
        <p:grpSpPr>
          <a:xfrm>
            <a:off x="3882387" y="3199866"/>
            <a:ext cx="512509" cy="275288"/>
            <a:chOff x="2293669" y="3176514"/>
            <a:chExt cx="680846" cy="365708"/>
          </a:xfrm>
        </p:grpSpPr>
        <p:sp>
          <p:nvSpPr>
            <p:cNvPr id="35" name="girl_2" title="Icon of a woman">
              <a:extLst>
                <a:ext uri="{FF2B5EF4-FFF2-40B4-BE49-F238E27FC236}">
                  <a16:creationId xmlns:a16="http://schemas.microsoft.com/office/drawing/2014/main" id="{A410E4D0-2889-4422-8D90-711281CC1B5A}"/>
                </a:ext>
              </a:extLst>
            </p:cNvPr>
            <p:cNvSpPr>
              <a:spLocks noChangeAspect="1" noEditPoints="1"/>
            </p:cNvSpPr>
            <p:nvPr/>
          </p:nvSpPr>
          <p:spPr bwMode="auto">
            <a:xfrm>
              <a:off x="2619213" y="3176514"/>
              <a:ext cx="355302" cy="365708"/>
            </a:xfrm>
            <a:custGeom>
              <a:avLst/>
              <a:gdLst>
                <a:gd name="T0" fmla="*/ 62 w 331"/>
                <a:gd name="T1" fmla="*/ 104 h 339"/>
                <a:gd name="T2" fmla="*/ 166 w 331"/>
                <a:gd name="T3" fmla="*/ 0 h 339"/>
                <a:gd name="T4" fmla="*/ 270 w 331"/>
                <a:gd name="T5" fmla="*/ 104 h 339"/>
                <a:gd name="T6" fmla="*/ 166 w 331"/>
                <a:gd name="T7" fmla="*/ 208 h 339"/>
                <a:gd name="T8" fmla="*/ 62 w 331"/>
                <a:gd name="T9" fmla="*/ 104 h 339"/>
                <a:gd name="T10" fmla="*/ 296 w 331"/>
                <a:gd name="T11" fmla="*/ 339 h 339"/>
                <a:gd name="T12" fmla="*/ 166 w 331"/>
                <a:gd name="T13" fmla="*/ 208 h 339"/>
                <a:gd name="T14" fmla="*/ 35 w 331"/>
                <a:gd name="T15" fmla="*/ 339 h 339"/>
                <a:gd name="T16" fmla="*/ 109 w 331"/>
                <a:gd name="T17" fmla="*/ 221 h 339"/>
                <a:gd name="T18" fmla="*/ 166 w 331"/>
                <a:gd name="T19" fmla="*/ 274 h 339"/>
                <a:gd name="T20" fmla="*/ 222 w 331"/>
                <a:gd name="T21" fmla="*/ 221 h 339"/>
                <a:gd name="T22" fmla="*/ 0 w 331"/>
                <a:gd name="T23" fmla="*/ 190 h 339"/>
                <a:gd name="T24" fmla="*/ 31 w 331"/>
                <a:gd name="T25" fmla="*/ 217 h 339"/>
                <a:gd name="T26" fmla="*/ 62 w 331"/>
                <a:gd name="T27" fmla="*/ 190 h 339"/>
                <a:gd name="T28" fmla="*/ 62 w 331"/>
                <a:gd name="T29" fmla="*/ 101 h 339"/>
                <a:gd name="T30" fmla="*/ 62 w 331"/>
                <a:gd name="T31" fmla="*/ 192 h 339"/>
                <a:gd name="T32" fmla="*/ 270 w 331"/>
                <a:gd name="T33" fmla="*/ 190 h 339"/>
                <a:gd name="T34" fmla="*/ 300 w 331"/>
                <a:gd name="T35" fmla="*/ 217 h 339"/>
                <a:gd name="T36" fmla="*/ 331 w 331"/>
                <a:gd name="T37" fmla="*/ 190 h 339"/>
                <a:gd name="T38" fmla="*/ 270 w 331"/>
                <a:gd name="T39" fmla="*/ 101 h 339"/>
                <a:gd name="T40" fmla="*/ 270 w 331"/>
                <a:gd name="T41" fmla="*/ 192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1" h="339">
                  <a:moveTo>
                    <a:pt x="62" y="104"/>
                  </a:moveTo>
                  <a:cubicBezTo>
                    <a:pt x="62" y="47"/>
                    <a:pt x="108" y="0"/>
                    <a:pt x="166" y="0"/>
                  </a:cubicBezTo>
                  <a:cubicBezTo>
                    <a:pt x="223" y="0"/>
                    <a:pt x="270" y="47"/>
                    <a:pt x="270" y="104"/>
                  </a:cubicBezTo>
                  <a:cubicBezTo>
                    <a:pt x="270" y="162"/>
                    <a:pt x="223" y="208"/>
                    <a:pt x="166" y="208"/>
                  </a:cubicBezTo>
                  <a:cubicBezTo>
                    <a:pt x="108" y="208"/>
                    <a:pt x="62" y="162"/>
                    <a:pt x="62" y="104"/>
                  </a:cubicBezTo>
                  <a:close/>
                  <a:moveTo>
                    <a:pt x="296" y="339"/>
                  </a:moveTo>
                  <a:cubicBezTo>
                    <a:pt x="296" y="267"/>
                    <a:pt x="238" y="208"/>
                    <a:pt x="166" y="208"/>
                  </a:cubicBezTo>
                  <a:cubicBezTo>
                    <a:pt x="94" y="208"/>
                    <a:pt x="35" y="267"/>
                    <a:pt x="35" y="339"/>
                  </a:cubicBezTo>
                  <a:moveTo>
                    <a:pt x="109" y="221"/>
                  </a:moveTo>
                  <a:cubicBezTo>
                    <a:pt x="166" y="274"/>
                    <a:pt x="166" y="274"/>
                    <a:pt x="166" y="274"/>
                  </a:cubicBezTo>
                  <a:cubicBezTo>
                    <a:pt x="222" y="221"/>
                    <a:pt x="222" y="221"/>
                    <a:pt x="222" y="221"/>
                  </a:cubicBezTo>
                  <a:moveTo>
                    <a:pt x="0" y="190"/>
                  </a:moveTo>
                  <a:cubicBezTo>
                    <a:pt x="0" y="205"/>
                    <a:pt x="14" y="217"/>
                    <a:pt x="31" y="217"/>
                  </a:cubicBezTo>
                  <a:cubicBezTo>
                    <a:pt x="48" y="217"/>
                    <a:pt x="62" y="205"/>
                    <a:pt x="62" y="190"/>
                  </a:cubicBezTo>
                  <a:moveTo>
                    <a:pt x="62" y="101"/>
                  </a:moveTo>
                  <a:cubicBezTo>
                    <a:pt x="62" y="192"/>
                    <a:pt x="62" y="192"/>
                    <a:pt x="62" y="192"/>
                  </a:cubicBezTo>
                  <a:moveTo>
                    <a:pt x="270" y="190"/>
                  </a:moveTo>
                  <a:cubicBezTo>
                    <a:pt x="270" y="205"/>
                    <a:pt x="283" y="217"/>
                    <a:pt x="300" y="217"/>
                  </a:cubicBezTo>
                  <a:cubicBezTo>
                    <a:pt x="317" y="217"/>
                    <a:pt x="331" y="205"/>
                    <a:pt x="331" y="190"/>
                  </a:cubicBezTo>
                  <a:moveTo>
                    <a:pt x="270" y="101"/>
                  </a:moveTo>
                  <a:cubicBezTo>
                    <a:pt x="270" y="192"/>
                    <a:pt x="270" y="192"/>
                    <a:pt x="270" y="192"/>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32145A"/>
                </a:solidFill>
                <a:effectLst/>
                <a:uLnTx/>
                <a:uFillTx/>
                <a:latin typeface="Segoe UI"/>
                <a:ea typeface="+mn-ea"/>
                <a:cs typeface="+mn-cs"/>
              </a:endParaRPr>
            </a:p>
          </p:txBody>
        </p:sp>
        <p:sp>
          <p:nvSpPr>
            <p:cNvPr id="37" name="boy" title="Icon of a man">
              <a:extLst>
                <a:ext uri="{FF2B5EF4-FFF2-40B4-BE49-F238E27FC236}">
                  <a16:creationId xmlns:a16="http://schemas.microsoft.com/office/drawing/2014/main" id="{1E3EC17B-2479-4F08-BF07-0EB716A4EB28}"/>
                </a:ext>
              </a:extLst>
            </p:cNvPr>
            <p:cNvSpPr>
              <a:spLocks noChangeAspect="1" noEditPoints="1"/>
            </p:cNvSpPr>
            <p:nvPr/>
          </p:nvSpPr>
          <p:spPr bwMode="auto">
            <a:xfrm>
              <a:off x="2293669" y="3176514"/>
              <a:ext cx="280971" cy="365708"/>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32145A"/>
                </a:solidFill>
                <a:effectLst/>
                <a:uLnTx/>
                <a:uFillTx/>
                <a:latin typeface="Segoe UI"/>
                <a:ea typeface="+mn-ea"/>
                <a:cs typeface="+mn-cs"/>
              </a:endParaRPr>
            </a:p>
          </p:txBody>
        </p:sp>
      </p:grpSp>
      <p:sp>
        <p:nvSpPr>
          <p:cNvPr id="39" name="TextBox 38">
            <a:extLst>
              <a:ext uri="{FF2B5EF4-FFF2-40B4-BE49-F238E27FC236}">
                <a16:creationId xmlns:a16="http://schemas.microsoft.com/office/drawing/2014/main" id="{6CF02255-2CAC-425F-AD44-D797CB70C4BB}"/>
              </a:ext>
            </a:extLst>
          </p:cNvPr>
          <p:cNvSpPr txBox="1"/>
          <p:nvPr/>
        </p:nvSpPr>
        <p:spPr>
          <a:xfrm>
            <a:off x="4533716" y="3276325"/>
            <a:ext cx="1117342"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Learning Adviser</a:t>
            </a:r>
          </a:p>
        </p:txBody>
      </p:sp>
      <p:sp>
        <p:nvSpPr>
          <p:cNvPr id="50" name="clock_10" title="Icon of an hourglass">
            <a:extLst>
              <a:ext uri="{FF2B5EF4-FFF2-40B4-BE49-F238E27FC236}">
                <a16:creationId xmlns:a16="http://schemas.microsoft.com/office/drawing/2014/main" id="{5647DA7D-E8D1-4477-AD7D-44DFEDD3466F}"/>
              </a:ext>
            </a:extLst>
          </p:cNvPr>
          <p:cNvSpPr>
            <a:spLocks noChangeAspect="1" noEditPoints="1"/>
          </p:cNvSpPr>
          <p:nvPr/>
        </p:nvSpPr>
        <p:spPr bwMode="auto">
          <a:xfrm>
            <a:off x="2352418" y="3200834"/>
            <a:ext cx="273365" cy="274320"/>
          </a:xfrm>
          <a:custGeom>
            <a:avLst/>
            <a:gdLst>
              <a:gd name="T0" fmla="*/ 286 w 323"/>
              <a:gd name="T1" fmla="*/ 324 h 324"/>
              <a:gd name="T2" fmla="*/ 287 w 323"/>
              <a:gd name="T3" fmla="*/ 311 h 324"/>
              <a:gd name="T4" fmla="*/ 217 w 323"/>
              <a:gd name="T5" fmla="*/ 199 h 324"/>
              <a:gd name="T6" fmla="*/ 204 w 323"/>
              <a:gd name="T7" fmla="*/ 193 h 324"/>
              <a:gd name="T8" fmla="*/ 185 w 323"/>
              <a:gd name="T9" fmla="*/ 164 h 324"/>
              <a:gd name="T10" fmla="*/ 207 w 323"/>
              <a:gd name="T11" fmla="*/ 131 h 324"/>
              <a:gd name="T12" fmla="*/ 218 w 323"/>
              <a:gd name="T13" fmla="*/ 126 h 324"/>
              <a:gd name="T14" fmla="*/ 287 w 323"/>
              <a:gd name="T15" fmla="*/ 14 h 324"/>
              <a:gd name="T16" fmla="*/ 286 w 323"/>
              <a:gd name="T17" fmla="*/ 0 h 324"/>
              <a:gd name="T18" fmla="*/ 37 w 323"/>
              <a:gd name="T19" fmla="*/ 324 h 324"/>
              <a:gd name="T20" fmla="*/ 37 w 323"/>
              <a:gd name="T21" fmla="*/ 311 h 324"/>
              <a:gd name="T22" fmla="*/ 105 w 323"/>
              <a:gd name="T23" fmla="*/ 200 h 324"/>
              <a:gd name="T24" fmla="*/ 117 w 323"/>
              <a:gd name="T25" fmla="*/ 194 h 324"/>
              <a:gd name="T26" fmla="*/ 137 w 323"/>
              <a:gd name="T27" fmla="*/ 164 h 324"/>
              <a:gd name="T28" fmla="*/ 117 w 323"/>
              <a:gd name="T29" fmla="*/ 133 h 324"/>
              <a:gd name="T30" fmla="*/ 104 w 323"/>
              <a:gd name="T31" fmla="*/ 126 h 324"/>
              <a:gd name="T32" fmla="*/ 37 w 323"/>
              <a:gd name="T33" fmla="*/ 14 h 324"/>
              <a:gd name="T34" fmla="*/ 37 w 323"/>
              <a:gd name="T35" fmla="*/ 0 h 324"/>
              <a:gd name="T36" fmla="*/ 0 w 323"/>
              <a:gd name="T37" fmla="*/ 0 h 324"/>
              <a:gd name="T38" fmla="*/ 323 w 323"/>
              <a:gd name="T39" fmla="*/ 0 h 324"/>
              <a:gd name="T40" fmla="*/ 0 w 323"/>
              <a:gd name="T41" fmla="*/ 324 h 324"/>
              <a:gd name="T42" fmla="*/ 323 w 323"/>
              <a:gd name="T43" fmla="*/ 32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324">
                <a:moveTo>
                  <a:pt x="286" y="324"/>
                </a:moveTo>
                <a:cubicBezTo>
                  <a:pt x="287" y="320"/>
                  <a:pt x="287" y="316"/>
                  <a:pt x="287" y="311"/>
                </a:cubicBezTo>
                <a:cubicBezTo>
                  <a:pt x="287" y="262"/>
                  <a:pt x="258" y="219"/>
                  <a:pt x="217" y="199"/>
                </a:cubicBezTo>
                <a:cubicBezTo>
                  <a:pt x="204" y="193"/>
                  <a:pt x="204" y="193"/>
                  <a:pt x="204" y="193"/>
                </a:cubicBezTo>
                <a:cubicBezTo>
                  <a:pt x="193" y="188"/>
                  <a:pt x="185" y="176"/>
                  <a:pt x="185" y="164"/>
                </a:cubicBezTo>
                <a:cubicBezTo>
                  <a:pt x="185" y="149"/>
                  <a:pt x="195" y="136"/>
                  <a:pt x="207" y="131"/>
                </a:cubicBezTo>
                <a:cubicBezTo>
                  <a:pt x="218" y="126"/>
                  <a:pt x="218" y="126"/>
                  <a:pt x="218" y="126"/>
                </a:cubicBezTo>
                <a:cubicBezTo>
                  <a:pt x="259" y="105"/>
                  <a:pt x="287" y="63"/>
                  <a:pt x="287" y="14"/>
                </a:cubicBezTo>
                <a:cubicBezTo>
                  <a:pt x="287" y="10"/>
                  <a:pt x="286" y="4"/>
                  <a:pt x="286" y="0"/>
                </a:cubicBezTo>
                <a:moveTo>
                  <a:pt x="37" y="324"/>
                </a:moveTo>
                <a:cubicBezTo>
                  <a:pt x="37" y="320"/>
                  <a:pt x="37" y="316"/>
                  <a:pt x="37" y="311"/>
                </a:cubicBezTo>
                <a:cubicBezTo>
                  <a:pt x="37" y="263"/>
                  <a:pt x="64" y="220"/>
                  <a:pt x="105" y="200"/>
                </a:cubicBezTo>
                <a:cubicBezTo>
                  <a:pt x="117" y="194"/>
                  <a:pt x="117" y="194"/>
                  <a:pt x="117" y="194"/>
                </a:cubicBezTo>
                <a:cubicBezTo>
                  <a:pt x="129" y="189"/>
                  <a:pt x="137" y="177"/>
                  <a:pt x="137" y="164"/>
                </a:cubicBezTo>
                <a:cubicBezTo>
                  <a:pt x="137" y="149"/>
                  <a:pt x="129" y="139"/>
                  <a:pt x="117" y="133"/>
                </a:cubicBezTo>
                <a:cubicBezTo>
                  <a:pt x="104" y="126"/>
                  <a:pt x="104" y="126"/>
                  <a:pt x="104" y="126"/>
                </a:cubicBezTo>
                <a:cubicBezTo>
                  <a:pt x="63" y="105"/>
                  <a:pt x="37" y="64"/>
                  <a:pt x="37" y="14"/>
                </a:cubicBezTo>
                <a:cubicBezTo>
                  <a:pt x="37" y="10"/>
                  <a:pt x="37" y="5"/>
                  <a:pt x="37" y="0"/>
                </a:cubicBezTo>
                <a:moveTo>
                  <a:pt x="0" y="0"/>
                </a:moveTo>
                <a:cubicBezTo>
                  <a:pt x="323" y="0"/>
                  <a:pt x="323" y="0"/>
                  <a:pt x="323" y="0"/>
                </a:cubicBezTo>
                <a:moveTo>
                  <a:pt x="0" y="324"/>
                </a:moveTo>
                <a:cubicBezTo>
                  <a:pt x="323" y="324"/>
                  <a:pt x="323" y="324"/>
                  <a:pt x="323" y="324"/>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434343"/>
              </a:solidFill>
              <a:effectLst/>
              <a:uLnTx/>
              <a:uFillTx/>
              <a:latin typeface="Segoe UI"/>
              <a:ea typeface="+mn-ea"/>
              <a:cs typeface="+mn-cs"/>
            </a:endParaRPr>
          </a:p>
        </p:txBody>
      </p:sp>
      <p:sp>
        <p:nvSpPr>
          <p:cNvPr id="52" name="TextBox 51">
            <a:extLst>
              <a:ext uri="{FF2B5EF4-FFF2-40B4-BE49-F238E27FC236}">
                <a16:creationId xmlns:a16="http://schemas.microsoft.com/office/drawing/2014/main" id="{2C802871-327E-41D1-AAAB-A3171DE26569}"/>
              </a:ext>
            </a:extLst>
          </p:cNvPr>
          <p:cNvSpPr txBox="1"/>
          <p:nvPr/>
        </p:nvSpPr>
        <p:spPr>
          <a:xfrm>
            <a:off x="2630401" y="3261320"/>
            <a:ext cx="953493" cy="1692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60 minutes</a:t>
            </a:r>
          </a:p>
        </p:txBody>
      </p:sp>
      <p:sp>
        <p:nvSpPr>
          <p:cNvPr id="88" name="location_5" title="Icon of a pin">
            <a:extLst>
              <a:ext uri="{FF2B5EF4-FFF2-40B4-BE49-F238E27FC236}">
                <a16:creationId xmlns:a16="http://schemas.microsoft.com/office/drawing/2014/main" id="{F8C583A5-DF78-4999-AE82-1C045CDF84B1}"/>
              </a:ext>
            </a:extLst>
          </p:cNvPr>
          <p:cNvSpPr>
            <a:spLocks noChangeAspect="1" noEditPoints="1"/>
          </p:cNvSpPr>
          <p:nvPr/>
        </p:nvSpPr>
        <p:spPr bwMode="auto">
          <a:xfrm>
            <a:off x="5991018" y="3199548"/>
            <a:ext cx="97536" cy="274320"/>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90" name="TextBox 89">
            <a:extLst>
              <a:ext uri="{FF2B5EF4-FFF2-40B4-BE49-F238E27FC236}">
                <a16:creationId xmlns:a16="http://schemas.microsoft.com/office/drawing/2014/main" id="{7492B92C-A008-41C0-A49C-360AD8E60E6E}"/>
              </a:ext>
            </a:extLst>
          </p:cNvPr>
          <p:cNvSpPr txBox="1"/>
          <p:nvPr/>
        </p:nvSpPr>
        <p:spPr>
          <a:xfrm>
            <a:off x="6114844" y="3283773"/>
            <a:ext cx="1542552" cy="1692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Table Group Channel</a:t>
            </a:r>
          </a:p>
        </p:txBody>
      </p:sp>
      <p:grpSp>
        <p:nvGrpSpPr>
          <p:cNvPr id="109" name="Group 108">
            <a:extLst>
              <a:ext uri="{FF2B5EF4-FFF2-40B4-BE49-F238E27FC236}">
                <a16:creationId xmlns:a16="http://schemas.microsoft.com/office/drawing/2014/main" id="{21E43862-7D1E-42EA-8049-845C28AD81D5}"/>
              </a:ext>
            </a:extLst>
          </p:cNvPr>
          <p:cNvGrpSpPr/>
          <p:nvPr/>
        </p:nvGrpSpPr>
        <p:grpSpPr>
          <a:xfrm>
            <a:off x="1566956" y="3932255"/>
            <a:ext cx="7584971" cy="1611061"/>
            <a:chOff x="1566956" y="3705679"/>
            <a:chExt cx="7584971" cy="1611061"/>
          </a:xfrm>
        </p:grpSpPr>
        <p:sp>
          <p:nvSpPr>
            <p:cNvPr id="59" name="TextBox 58">
              <a:extLst>
                <a:ext uri="{FF2B5EF4-FFF2-40B4-BE49-F238E27FC236}">
                  <a16:creationId xmlns:a16="http://schemas.microsoft.com/office/drawing/2014/main" id="{5E991A60-3319-4EAC-AB66-D76FB9D8B795}"/>
                </a:ext>
              </a:extLst>
            </p:cNvPr>
            <p:cNvSpPr txBox="1"/>
            <p:nvPr/>
          </p:nvSpPr>
          <p:spPr>
            <a:xfrm>
              <a:off x="2242254" y="4362633"/>
              <a:ext cx="6909673" cy="95410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Open the </a:t>
              </a:r>
              <a:r>
                <a:rPr kumimoji="0" lang="en-US" sz="1600" b="1" i="0" u="none" strike="noStrike" kern="1200" cap="none" spc="0" normalizeH="0" baseline="0" noProof="0" dirty="0">
                  <a:ln>
                    <a:noFill/>
                  </a:ln>
                  <a:solidFill>
                    <a:srgbClr val="1A1A1A"/>
                  </a:solidFill>
                  <a:effectLst/>
                  <a:uLnTx/>
                  <a:uFillTx/>
                  <a:latin typeface="Segoe UI"/>
                  <a:ea typeface="+mn-ea"/>
                  <a:cs typeface="+mn-cs"/>
                </a:rPr>
                <a:t>whiteboard</a:t>
              </a:r>
              <a:r>
                <a:rPr kumimoji="0" lang="en-US" sz="1600" b="0" i="0" u="none" strike="noStrike" kern="1200" cap="none" spc="0" normalizeH="0" baseline="0" noProof="0" dirty="0">
                  <a:ln>
                    <a:noFill/>
                  </a:ln>
                  <a:solidFill>
                    <a:srgbClr val="1A1A1A"/>
                  </a:solidFill>
                  <a:effectLst/>
                  <a:uLnTx/>
                  <a:uFillTx/>
                  <a:latin typeface="Segoe UI"/>
                  <a:ea typeface="+mn-ea"/>
                  <a:cs typeface="+mn-cs"/>
                </a:rPr>
                <a:t> and as a team </a:t>
              </a:r>
              <a:r>
                <a:rPr kumimoji="0" lang="en-US" sz="1600" b="0" i="0" u="none" strike="noStrike" kern="1200" cap="none" spc="0" normalizeH="0" baseline="0" noProof="0" dirty="0">
                  <a:ln>
                    <a:noFill/>
                  </a:ln>
                  <a:solidFill>
                    <a:srgbClr val="B4A0FF"/>
                  </a:solidFill>
                  <a:effectLst/>
                  <a:uLnTx/>
                  <a:uFillTx/>
                  <a:latin typeface="Segoe UI"/>
                  <a:ea typeface="+mn-ea"/>
                  <a:cs typeface="+mn-cs"/>
                </a:rPr>
                <a:t>answer the provided challenge questions.</a:t>
              </a:r>
              <a:r>
                <a:rPr kumimoji="0" lang="en-US" sz="1600" b="0" i="0" u="none" strike="noStrike" kern="1200" cap="none" spc="0" normalizeH="0" baseline="0" noProof="0" dirty="0">
                  <a:ln>
                    <a:noFill/>
                  </a:ln>
                  <a:solidFill>
                    <a:srgbClr val="1A1A1A"/>
                  </a:solidFill>
                  <a:effectLst/>
                  <a:uLnTx/>
                  <a:uFillTx/>
                  <a:latin typeface="Segoe UI"/>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The questions are pre-loaded into the whiteboard. </a:t>
              </a:r>
            </a:p>
          </p:txBody>
        </p:sp>
        <p:sp>
          <p:nvSpPr>
            <p:cNvPr id="61" name="TextBox 60">
              <a:extLst>
                <a:ext uri="{FF2B5EF4-FFF2-40B4-BE49-F238E27FC236}">
                  <a16:creationId xmlns:a16="http://schemas.microsoft.com/office/drawing/2014/main" id="{BA228FFA-013F-4F1C-A952-3CAB8509C443}"/>
                </a:ext>
              </a:extLst>
            </p:cNvPr>
            <p:cNvSpPr txBox="1"/>
            <p:nvPr/>
          </p:nvSpPr>
          <p:spPr>
            <a:xfrm>
              <a:off x="2242254" y="3705679"/>
              <a:ext cx="6909673"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As a team review WWI requirements provided in student guide </a:t>
              </a:r>
            </a:p>
          </p:txBody>
        </p:sp>
        <p:sp>
          <p:nvSpPr>
            <p:cNvPr id="70" name="Glasses_EA16" title="Icon of eye glasses">
              <a:extLst>
                <a:ext uri="{FF2B5EF4-FFF2-40B4-BE49-F238E27FC236}">
                  <a16:creationId xmlns:a16="http://schemas.microsoft.com/office/drawing/2014/main" id="{88367CD8-101E-4288-A1E1-37CEB3A87DC3}"/>
                </a:ext>
              </a:extLst>
            </p:cNvPr>
            <p:cNvSpPr>
              <a:spLocks noChangeAspect="1" noEditPoints="1"/>
            </p:cNvSpPr>
            <p:nvPr/>
          </p:nvSpPr>
          <p:spPr bwMode="auto">
            <a:xfrm>
              <a:off x="1566956" y="3771219"/>
              <a:ext cx="412906" cy="243787"/>
            </a:xfrm>
            <a:custGeom>
              <a:avLst/>
              <a:gdLst>
                <a:gd name="T0" fmla="*/ 2254 w 3756"/>
                <a:gd name="T1" fmla="*/ 125 h 2002"/>
                <a:gd name="T2" fmla="*/ 2379 w 3756"/>
                <a:gd name="T3" fmla="*/ 0 h 2002"/>
                <a:gd name="T4" fmla="*/ 2380 w 3756"/>
                <a:gd name="T5" fmla="*/ 0 h 2002"/>
                <a:gd name="T6" fmla="*/ 3756 w 3756"/>
                <a:gd name="T7" fmla="*/ 688 h 2002"/>
                <a:gd name="T8" fmla="*/ 3756 w 3756"/>
                <a:gd name="T9" fmla="*/ 785 h 2002"/>
                <a:gd name="T10" fmla="*/ 3631 w 3756"/>
                <a:gd name="T11" fmla="*/ 1001 h 2002"/>
                <a:gd name="T12" fmla="*/ 3631 w 3756"/>
                <a:gd name="T13" fmla="*/ 1251 h 2002"/>
                <a:gd name="T14" fmla="*/ 2880 w 3756"/>
                <a:gd name="T15" fmla="*/ 2002 h 2002"/>
                <a:gd name="T16" fmla="*/ 2129 w 3756"/>
                <a:gd name="T17" fmla="*/ 1251 h 2002"/>
                <a:gd name="T18" fmla="*/ 1880 w 3756"/>
                <a:gd name="T19" fmla="*/ 1002 h 2002"/>
                <a:gd name="T20" fmla="*/ 1882 w 3756"/>
                <a:gd name="T21" fmla="*/ 1002 h 2002"/>
                <a:gd name="T22" fmla="*/ 2131 w 3756"/>
                <a:gd name="T23" fmla="*/ 876 h 2002"/>
                <a:gd name="T24" fmla="*/ 2382 w 3756"/>
                <a:gd name="T25" fmla="*/ 750 h 2002"/>
                <a:gd name="T26" fmla="*/ 2482 w 3756"/>
                <a:gd name="T27" fmla="*/ 750 h 2002"/>
                <a:gd name="T28" fmla="*/ 3702 w 3756"/>
                <a:gd name="T29" fmla="*/ 748 h 2002"/>
                <a:gd name="T30" fmla="*/ 2505 w 3756"/>
                <a:gd name="T31" fmla="*/ 748 h 2002"/>
                <a:gd name="T32" fmla="*/ 2131 w 3756"/>
                <a:gd name="T33" fmla="*/ 1122 h 2002"/>
                <a:gd name="T34" fmla="*/ 2131 w 3756"/>
                <a:gd name="T35" fmla="*/ 1247 h 2002"/>
                <a:gd name="T36" fmla="*/ 1876 w 3756"/>
                <a:gd name="T37" fmla="*/ 1002 h 2002"/>
                <a:gd name="T38" fmla="*/ 1627 w 3756"/>
                <a:gd name="T39" fmla="*/ 1251 h 2002"/>
                <a:gd name="T40" fmla="*/ 876 w 3756"/>
                <a:gd name="T41" fmla="*/ 2002 h 2002"/>
                <a:gd name="T42" fmla="*/ 125 w 3756"/>
                <a:gd name="T43" fmla="*/ 1251 h 2002"/>
                <a:gd name="T44" fmla="*/ 125 w 3756"/>
                <a:gd name="T45" fmla="*/ 1001 h 2002"/>
                <a:gd name="T46" fmla="*/ 0 w 3756"/>
                <a:gd name="T47" fmla="*/ 785 h 2002"/>
                <a:gd name="T48" fmla="*/ 0 w 3756"/>
                <a:gd name="T49" fmla="*/ 688 h 2002"/>
                <a:gd name="T50" fmla="*/ 1376 w 3756"/>
                <a:gd name="T51" fmla="*/ 0 h 2002"/>
                <a:gd name="T52" fmla="*/ 1377 w 3756"/>
                <a:gd name="T53" fmla="*/ 0 h 2002"/>
                <a:gd name="T54" fmla="*/ 1502 w 3756"/>
                <a:gd name="T55" fmla="*/ 125 h 2002"/>
                <a:gd name="T56" fmla="*/ 1274 w 3756"/>
                <a:gd name="T57" fmla="*/ 750 h 2002"/>
                <a:gd name="T58" fmla="*/ 1374 w 3756"/>
                <a:gd name="T59" fmla="*/ 750 h 2002"/>
                <a:gd name="T60" fmla="*/ 1625 w 3756"/>
                <a:gd name="T61" fmla="*/ 876 h 2002"/>
                <a:gd name="T62" fmla="*/ 1874 w 3756"/>
                <a:gd name="T63" fmla="*/ 1002 h 2002"/>
                <a:gd name="T64" fmla="*/ 1625 w 3756"/>
                <a:gd name="T65" fmla="*/ 1247 h 2002"/>
                <a:gd name="T66" fmla="*/ 1625 w 3756"/>
                <a:gd name="T67" fmla="*/ 1122 h 2002"/>
                <a:gd name="T68" fmla="*/ 1251 w 3756"/>
                <a:gd name="T69" fmla="*/ 748 h 2002"/>
                <a:gd name="T70" fmla="*/ 54 w 3756"/>
                <a:gd name="T71" fmla="*/ 748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56" h="2002">
                  <a:moveTo>
                    <a:pt x="2254" y="125"/>
                  </a:moveTo>
                  <a:cubicBezTo>
                    <a:pt x="2379" y="0"/>
                    <a:pt x="2379" y="0"/>
                    <a:pt x="2379" y="0"/>
                  </a:cubicBezTo>
                  <a:cubicBezTo>
                    <a:pt x="2380" y="0"/>
                    <a:pt x="2380" y="0"/>
                    <a:pt x="2380" y="0"/>
                  </a:cubicBezTo>
                  <a:cubicBezTo>
                    <a:pt x="3756" y="688"/>
                    <a:pt x="3756" y="688"/>
                    <a:pt x="3756" y="688"/>
                  </a:cubicBezTo>
                  <a:cubicBezTo>
                    <a:pt x="3756" y="785"/>
                    <a:pt x="3756" y="785"/>
                    <a:pt x="3756" y="785"/>
                  </a:cubicBezTo>
                  <a:cubicBezTo>
                    <a:pt x="3681" y="828"/>
                    <a:pt x="3631" y="909"/>
                    <a:pt x="3631" y="1001"/>
                  </a:cubicBezTo>
                  <a:cubicBezTo>
                    <a:pt x="3631" y="1251"/>
                    <a:pt x="3631" y="1251"/>
                    <a:pt x="3631" y="1251"/>
                  </a:cubicBezTo>
                  <a:cubicBezTo>
                    <a:pt x="3631" y="1665"/>
                    <a:pt x="3294" y="2002"/>
                    <a:pt x="2880" y="2002"/>
                  </a:cubicBezTo>
                  <a:cubicBezTo>
                    <a:pt x="2466" y="2002"/>
                    <a:pt x="2129" y="1665"/>
                    <a:pt x="2129" y="1251"/>
                  </a:cubicBezTo>
                  <a:cubicBezTo>
                    <a:pt x="2129" y="1114"/>
                    <a:pt x="2017" y="1002"/>
                    <a:pt x="1880" y="1002"/>
                  </a:cubicBezTo>
                  <a:moveTo>
                    <a:pt x="1882" y="1002"/>
                  </a:moveTo>
                  <a:cubicBezTo>
                    <a:pt x="1976" y="1002"/>
                    <a:pt x="2065" y="957"/>
                    <a:pt x="2131" y="876"/>
                  </a:cubicBezTo>
                  <a:cubicBezTo>
                    <a:pt x="2198" y="795"/>
                    <a:pt x="2287" y="750"/>
                    <a:pt x="2382" y="750"/>
                  </a:cubicBezTo>
                  <a:cubicBezTo>
                    <a:pt x="2482" y="750"/>
                    <a:pt x="2482" y="750"/>
                    <a:pt x="2482" y="750"/>
                  </a:cubicBezTo>
                  <a:moveTo>
                    <a:pt x="3702" y="748"/>
                  </a:moveTo>
                  <a:cubicBezTo>
                    <a:pt x="2505" y="748"/>
                    <a:pt x="2505" y="748"/>
                    <a:pt x="2505" y="748"/>
                  </a:cubicBezTo>
                  <a:cubicBezTo>
                    <a:pt x="2299" y="748"/>
                    <a:pt x="2131" y="916"/>
                    <a:pt x="2131" y="1122"/>
                  </a:cubicBezTo>
                  <a:cubicBezTo>
                    <a:pt x="2131" y="1247"/>
                    <a:pt x="2131" y="1247"/>
                    <a:pt x="2131" y="1247"/>
                  </a:cubicBezTo>
                  <a:moveTo>
                    <a:pt x="1876" y="1002"/>
                  </a:moveTo>
                  <a:cubicBezTo>
                    <a:pt x="1739" y="1002"/>
                    <a:pt x="1627" y="1114"/>
                    <a:pt x="1627" y="1251"/>
                  </a:cubicBezTo>
                  <a:cubicBezTo>
                    <a:pt x="1627" y="1665"/>
                    <a:pt x="1290" y="2002"/>
                    <a:pt x="876" y="2002"/>
                  </a:cubicBezTo>
                  <a:cubicBezTo>
                    <a:pt x="462" y="2002"/>
                    <a:pt x="125" y="1665"/>
                    <a:pt x="125" y="1251"/>
                  </a:cubicBezTo>
                  <a:cubicBezTo>
                    <a:pt x="125" y="1001"/>
                    <a:pt x="125" y="1001"/>
                    <a:pt x="125" y="1001"/>
                  </a:cubicBezTo>
                  <a:cubicBezTo>
                    <a:pt x="125" y="909"/>
                    <a:pt x="75" y="828"/>
                    <a:pt x="0" y="785"/>
                  </a:cubicBezTo>
                  <a:cubicBezTo>
                    <a:pt x="0" y="688"/>
                    <a:pt x="0" y="688"/>
                    <a:pt x="0" y="688"/>
                  </a:cubicBezTo>
                  <a:cubicBezTo>
                    <a:pt x="1376" y="0"/>
                    <a:pt x="1376" y="0"/>
                    <a:pt x="1376" y="0"/>
                  </a:cubicBezTo>
                  <a:cubicBezTo>
                    <a:pt x="1376" y="0"/>
                    <a:pt x="1376" y="0"/>
                    <a:pt x="1377" y="0"/>
                  </a:cubicBezTo>
                  <a:cubicBezTo>
                    <a:pt x="1502" y="125"/>
                    <a:pt x="1502" y="125"/>
                    <a:pt x="1502" y="125"/>
                  </a:cubicBezTo>
                  <a:moveTo>
                    <a:pt x="1274" y="750"/>
                  </a:moveTo>
                  <a:cubicBezTo>
                    <a:pt x="1374" y="750"/>
                    <a:pt x="1374" y="750"/>
                    <a:pt x="1374" y="750"/>
                  </a:cubicBezTo>
                  <a:cubicBezTo>
                    <a:pt x="1469" y="750"/>
                    <a:pt x="1558" y="795"/>
                    <a:pt x="1625" y="876"/>
                  </a:cubicBezTo>
                  <a:cubicBezTo>
                    <a:pt x="1691" y="957"/>
                    <a:pt x="1780" y="1002"/>
                    <a:pt x="1874" y="1002"/>
                  </a:cubicBezTo>
                  <a:moveTo>
                    <a:pt x="1625" y="1247"/>
                  </a:moveTo>
                  <a:cubicBezTo>
                    <a:pt x="1625" y="1122"/>
                    <a:pt x="1625" y="1122"/>
                    <a:pt x="1625" y="1122"/>
                  </a:cubicBezTo>
                  <a:cubicBezTo>
                    <a:pt x="1625" y="916"/>
                    <a:pt x="1457" y="748"/>
                    <a:pt x="1251" y="748"/>
                  </a:cubicBezTo>
                  <a:cubicBezTo>
                    <a:pt x="54" y="748"/>
                    <a:pt x="54" y="748"/>
                    <a:pt x="54" y="74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sp>
          <p:nvSpPr>
            <p:cNvPr id="101" name="pencil" title="Icon of a pencil">
              <a:extLst>
                <a:ext uri="{FF2B5EF4-FFF2-40B4-BE49-F238E27FC236}">
                  <a16:creationId xmlns:a16="http://schemas.microsoft.com/office/drawing/2014/main" id="{8DFB3E7E-7502-4ED4-AA15-AA670418B6F4}"/>
                </a:ext>
              </a:extLst>
            </p:cNvPr>
            <p:cNvSpPr>
              <a:spLocks noChangeAspect="1" noEditPoints="1"/>
            </p:cNvSpPr>
            <p:nvPr/>
          </p:nvSpPr>
          <p:spPr bwMode="auto">
            <a:xfrm>
              <a:off x="1614154" y="4564499"/>
              <a:ext cx="365708" cy="365708"/>
            </a:xfrm>
            <a:custGeom>
              <a:avLst/>
              <a:gdLst>
                <a:gd name="T0" fmla="*/ 94 w 334"/>
                <a:gd name="T1" fmla="*/ 310 h 335"/>
                <a:gd name="T2" fmla="*/ 0 w 334"/>
                <a:gd name="T3" fmla="*/ 335 h 335"/>
                <a:gd name="T4" fmla="*/ 24 w 334"/>
                <a:gd name="T5" fmla="*/ 243 h 335"/>
                <a:gd name="T6" fmla="*/ 249 w 334"/>
                <a:gd name="T7" fmla="*/ 18 h 335"/>
                <a:gd name="T8" fmla="*/ 316 w 334"/>
                <a:gd name="T9" fmla="*/ 18 h 335"/>
                <a:gd name="T10" fmla="*/ 316 w 334"/>
                <a:gd name="T11" fmla="*/ 85 h 335"/>
                <a:gd name="T12" fmla="*/ 94 w 334"/>
                <a:gd name="T13" fmla="*/ 310 h 335"/>
                <a:gd name="T14" fmla="*/ 232 w 334"/>
                <a:gd name="T15" fmla="*/ 35 h 335"/>
                <a:gd name="T16" fmla="*/ 300 w 334"/>
                <a:gd name="T17" fmla="*/ 102 h 335"/>
                <a:gd name="T18" fmla="*/ 94 w 334"/>
                <a:gd name="T19" fmla="*/ 310 h 335"/>
                <a:gd name="T20" fmla="*/ 74 w 334"/>
                <a:gd name="T21" fmla="*/ 260 h 335"/>
                <a:gd name="T22" fmla="*/ 24 w 334"/>
                <a:gd name="T23" fmla="*/ 243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4" h="335">
                  <a:moveTo>
                    <a:pt x="94" y="310"/>
                  </a:moveTo>
                  <a:cubicBezTo>
                    <a:pt x="0" y="335"/>
                    <a:pt x="0" y="335"/>
                    <a:pt x="0" y="335"/>
                  </a:cubicBezTo>
                  <a:cubicBezTo>
                    <a:pt x="24" y="243"/>
                    <a:pt x="24" y="243"/>
                    <a:pt x="24" y="243"/>
                  </a:cubicBezTo>
                  <a:cubicBezTo>
                    <a:pt x="249" y="18"/>
                    <a:pt x="249" y="18"/>
                    <a:pt x="249" y="18"/>
                  </a:cubicBezTo>
                  <a:cubicBezTo>
                    <a:pt x="268" y="0"/>
                    <a:pt x="298" y="0"/>
                    <a:pt x="316" y="18"/>
                  </a:cubicBezTo>
                  <a:cubicBezTo>
                    <a:pt x="334" y="36"/>
                    <a:pt x="334" y="66"/>
                    <a:pt x="316" y="85"/>
                  </a:cubicBezTo>
                  <a:lnTo>
                    <a:pt x="94" y="310"/>
                  </a:lnTo>
                  <a:close/>
                  <a:moveTo>
                    <a:pt x="232" y="35"/>
                  </a:moveTo>
                  <a:cubicBezTo>
                    <a:pt x="300" y="102"/>
                    <a:pt x="300" y="102"/>
                    <a:pt x="300" y="102"/>
                  </a:cubicBezTo>
                  <a:moveTo>
                    <a:pt x="94" y="310"/>
                  </a:moveTo>
                  <a:cubicBezTo>
                    <a:pt x="94" y="310"/>
                    <a:pt x="98" y="287"/>
                    <a:pt x="74" y="260"/>
                  </a:cubicBezTo>
                  <a:cubicBezTo>
                    <a:pt x="50" y="233"/>
                    <a:pt x="24" y="243"/>
                    <a:pt x="24" y="24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cxnSp>
        <p:nvCxnSpPr>
          <p:cNvPr id="105" name="Straight Connector 104">
            <a:extLst>
              <a:ext uri="{FF2B5EF4-FFF2-40B4-BE49-F238E27FC236}">
                <a16:creationId xmlns:a16="http://schemas.microsoft.com/office/drawing/2014/main" id="{8D816D77-41C2-4467-8848-A6AFF502F28A}"/>
              </a:ext>
            </a:extLst>
          </p:cNvPr>
          <p:cNvCxnSpPr>
            <a:cxnSpLocks/>
          </p:cNvCxnSpPr>
          <p:nvPr/>
        </p:nvCxnSpPr>
        <p:spPr>
          <a:xfrm>
            <a:off x="2158770" y="3041325"/>
            <a:ext cx="0" cy="550541"/>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800685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DB5DF518-9D87-4C9E-B207-CAE342D1FE02}"/>
              </a:ext>
            </a:extLst>
          </p:cNvPr>
          <p:cNvSpPr>
            <a:spLocks noGrp="1"/>
          </p:cNvSpPr>
          <p:nvPr>
            <p:ph type="title"/>
          </p:nvPr>
        </p:nvSpPr>
        <p:spPr>
          <a:xfrm>
            <a:off x="1319920" y="204363"/>
            <a:ext cx="10789916" cy="977575"/>
          </a:xfrm>
        </p:spPr>
        <p:txBody>
          <a:bodyPr/>
          <a:lstStyle/>
          <a:p>
            <a:r>
              <a:rPr lang="en-US" dirty="0"/>
              <a:t>Build Hands-on Lab: </a:t>
            </a:r>
            <a:br>
              <a:rPr lang="en-US" dirty="0"/>
            </a:br>
            <a:r>
              <a:rPr lang="en-US" dirty="0">
                <a:solidFill>
                  <a:srgbClr val="737373"/>
                </a:solidFill>
              </a:rPr>
              <a:t>Azure Defender Part 1</a:t>
            </a:r>
          </a:p>
        </p:txBody>
      </p:sp>
      <p:cxnSp>
        <p:nvCxnSpPr>
          <p:cNvPr id="2" name="Straight Connector 1">
            <a:extLst>
              <a:ext uri="{FF2B5EF4-FFF2-40B4-BE49-F238E27FC236}">
                <a16:creationId xmlns:a16="http://schemas.microsoft.com/office/drawing/2014/main" id="{3660676B-CEE5-40F8-9118-26AA90898AA7}"/>
              </a:ext>
            </a:extLst>
          </p:cNvPr>
          <p:cNvCxnSpPr>
            <a:cxnSpLocks/>
          </p:cNvCxnSpPr>
          <p:nvPr/>
        </p:nvCxnSpPr>
        <p:spPr>
          <a:xfrm>
            <a:off x="2158770" y="1705555"/>
            <a:ext cx="0" cy="826935"/>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D0941A39-0F86-4711-A40F-04DA806B6824}"/>
              </a:ext>
            </a:extLst>
          </p:cNvPr>
          <p:cNvSpPr txBox="1"/>
          <p:nvPr/>
        </p:nvSpPr>
        <p:spPr>
          <a:xfrm>
            <a:off x="614995" y="1965134"/>
            <a:ext cx="1364867"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OUTCOMES</a:t>
            </a:r>
          </a:p>
        </p:txBody>
      </p:sp>
      <p:sp>
        <p:nvSpPr>
          <p:cNvPr id="9" name="TextBox 8">
            <a:extLst>
              <a:ext uri="{FF2B5EF4-FFF2-40B4-BE49-F238E27FC236}">
                <a16:creationId xmlns:a16="http://schemas.microsoft.com/office/drawing/2014/main" id="{A9D20C43-0225-4E6D-A468-3A69C0A69639}"/>
              </a:ext>
            </a:extLst>
          </p:cNvPr>
          <p:cNvSpPr txBox="1"/>
          <p:nvPr/>
        </p:nvSpPr>
        <p:spPr>
          <a:xfrm>
            <a:off x="2242267" y="1795856"/>
            <a:ext cx="6909671"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A1A1A"/>
                </a:solidFill>
                <a:effectLst/>
                <a:uLnTx/>
                <a:uFillTx/>
                <a:latin typeface="Segoe UI"/>
                <a:ea typeface="+mn-ea"/>
                <a:cs typeface="+mn-cs"/>
              </a:rPr>
              <a:t>As a result of participating in this lab, you will be better able to </a:t>
            </a:r>
            <a:r>
              <a:rPr kumimoji="0" lang="en-US" sz="1800" b="1" i="0" u="none" strike="noStrike" kern="1200" cap="none" spc="0" normalizeH="0" baseline="0" noProof="0" dirty="0">
                <a:ln>
                  <a:noFill/>
                </a:ln>
                <a:solidFill>
                  <a:srgbClr val="B4A0FF"/>
                </a:solidFill>
                <a:effectLst/>
                <a:uLnTx/>
                <a:uFillTx/>
                <a:latin typeface="Segoe UI"/>
                <a:ea typeface="+mn-ea"/>
                <a:cs typeface="+mn-cs"/>
              </a:rPr>
              <a:t>deploy azure defender protections</a:t>
            </a:r>
            <a:endParaRPr kumimoji="0" lang="en-US" sz="1800" b="0" i="0" u="none" strike="noStrike" kern="1200" cap="none" spc="0" normalizeH="0" baseline="0" noProof="0" dirty="0">
              <a:ln>
                <a:noFill/>
              </a:ln>
              <a:solidFill>
                <a:srgbClr val="B4A0FF"/>
              </a:solidFill>
              <a:effectLst/>
              <a:uLnTx/>
              <a:uFillTx/>
              <a:latin typeface="Segoe UI"/>
              <a:ea typeface="+mn-ea"/>
              <a:cs typeface="+mn-cs"/>
            </a:endParaRPr>
          </a:p>
        </p:txBody>
      </p:sp>
      <p:graphicFrame>
        <p:nvGraphicFramePr>
          <p:cNvPr id="46" name="Table 46">
            <a:extLst>
              <a:ext uri="{FF2B5EF4-FFF2-40B4-BE49-F238E27FC236}">
                <a16:creationId xmlns:a16="http://schemas.microsoft.com/office/drawing/2014/main" id="{50129A11-B5C7-4100-96BD-D630375132AA}"/>
              </a:ext>
            </a:extLst>
          </p:cNvPr>
          <p:cNvGraphicFramePr>
            <a:graphicFrameLocks noGrp="1"/>
          </p:cNvGraphicFramePr>
          <p:nvPr/>
        </p:nvGraphicFramePr>
        <p:xfrm>
          <a:off x="0" y="6278670"/>
          <a:ext cx="12192000" cy="579120"/>
        </p:xfrm>
        <a:graphic>
          <a:graphicData uri="http://schemas.openxmlformats.org/drawingml/2006/table">
            <a:tbl>
              <a:tblPr firstRow="1" bandRow="1">
                <a:tableStyleId>{5C22544A-7EE6-4342-B048-85BDC9FD1C3A}</a:tableStyleId>
              </a:tblPr>
              <a:tblGrid>
                <a:gridCol w="937846">
                  <a:extLst>
                    <a:ext uri="{9D8B030D-6E8A-4147-A177-3AD203B41FA5}">
                      <a16:colId xmlns:a16="http://schemas.microsoft.com/office/drawing/2014/main" val="2727135258"/>
                    </a:ext>
                  </a:extLst>
                </a:gridCol>
                <a:gridCol w="937846">
                  <a:extLst>
                    <a:ext uri="{9D8B030D-6E8A-4147-A177-3AD203B41FA5}">
                      <a16:colId xmlns:a16="http://schemas.microsoft.com/office/drawing/2014/main" val="2021159383"/>
                    </a:ext>
                  </a:extLst>
                </a:gridCol>
                <a:gridCol w="937846">
                  <a:extLst>
                    <a:ext uri="{9D8B030D-6E8A-4147-A177-3AD203B41FA5}">
                      <a16:colId xmlns:a16="http://schemas.microsoft.com/office/drawing/2014/main" val="503194899"/>
                    </a:ext>
                  </a:extLst>
                </a:gridCol>
                <a:gridCol w="937847">
                  <a:extLst>
                    <a:ext uri="{9D8B030D-6E8A-4147-A177-3AD203B41FA5}">
                      <a16:colId xmlns:a16="http://schemas.microsoft.com/office/drawing/2014/main" val="3479706331"/>
                    </a:ext>
                  </a:extLst>
                </a:gridCol>
                <a:gridCol w="937846">
                  <a:extLst>
                    <a:ext uri="{9D8B030D-6E8A-4147-A177-3AD203B41FA5}">
                      <a16:colId xmlns:a16="http://schemas.microsoft.com/office/drawing/2014/main" val="1410495515"/>
                    </a:ext>
                  </a:extLst>
                </a:gridCol>
                <a:gridCol w="937846">
                  <a:extLst>
                    <a:ext uri="{9D8B030D-6E8A-4147-A177-3AD203B41FA5}">
                      <a16:colId xmlns:a16="http://schemas.microsoft.com/office/drawing/2014/main" val="4019179051"/>
                    </a:ext>
                  </a:extLst>
                </a:gridCol>
                <a:gridCol w="937846">
                  <a:extLst>
                    <a:ext uri="{9D8B030D-6E8A-4147-A177-3AD203B41FA5}">
                      <a16:colId xmlns:a16="http://schemas.microsoft.com/office/drawing/2014/main" val="2845264500"/>
                    </a:ext>
                  </a:extLst>
                </a:gridCol>
                <a:gridCol w="937846">
                  <a:extLst>
                    <a:ext uri="{9D8B030D-6E8A-4147-A177-3AD203B41FA5}">
                      <a16:colId xmlns:a16="http://schemas.microsoft.com/office/drawing/2014/main" val="1998852072"/>
                    </a:ext>
                  </a:extLst>
                </a:gridCol>
                <a:gridCol w="937846">
                  <a:extLst>
                    <a:ext uri="{9D8B030D-6E8A-4147-A177-3AD203B41FA5}">
                      <a16:colId xmlns:a16="http://schemas.microsoft.com/office/drawing/2014/main" val="166283103"/>
                    </a:ext>
                  </a:extLst>
                </a:gridCol>
                <a:gridCol w="937847">
                  <a:extLst>
                    <a:ext uri="{9D8B030D-6E8A-4147-A177-3AD203B41FA5}">
                      <a16:colId xmlns:a16="http://schemas.microsoft.com/office/drawing/2014/main" val="367959744"/>
                    </a:ext>
                  </a:extLst>
                </a:gridCol>
                <a:gridCol w="937846">
                  <a:extLst>
                    <a:ext uri="{9D8B030D-6E8A-4147-A177-3AD203B41FA5}">
                      <a16:colId xmlns:a16="http://schemas.microsoft.com/office/drawing/2014/main" val="1579851546"/>
                    </a:ext>
                  </a:extLst>
                </a:gridCol>
                <a:gridCol w="937846">
                  <a:extLst>
                    <a:ext uri="{9D8B030D-6E8A-4147-A177-3AD203B41FA5}">
                      <a16:colId xmlns:a16="http://schemas.microsoft.com/office/drawing/2014/main" val="3005266008"/>
                    </a:ext>
                  </a:extLst>
                </a:gridCol>
                <a:gridCol w="937846">
                  <a:extLst>
                    <a:ext uri="{9D8B030D-6E8A-4147-A177-3AD203B41FA5}">
                      <a16:colId xmlns:a16="http://schemas.microsoft.com/office/drawing/2014/main" val="2126066408"/>
                    </a:ext>
                  </a:extLst>
                </a:gridCol>
              </a:tblGrid>
              <a:tr h="370840">
                <a:tc>
                  <a:txBody>
                    <a:bodyPr/>
                    <a:lstStyle/>
                    <a:p>
                      <a:pPr algn="ctr"/>
                      <a:r>
                        <a:rPr lang="en-US" sz="800" b="0" dirty="0">
                          <a:solidFill>
                            <a:schemeClr val="tx1">
                              <a:lumMod val="50000"/>
                              <a:lumOff val="50000"/>
                            </a:schemeClr>
                          </a:solidFill>
                        </a:rPr>
                        <a:t>Welcome</a:t>
                      </a:r>
                    </a:p>
                  </a:txBody>
                  <a:tcPr anchor="ctr">
                    <a:lnL w="12700" cmpd="sng">
                      <a:noFill/>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Keynote</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Demo Walkthrough</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Data Loading &amp; Data Lake Organization</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Activity: Data Lake Design &amp; Security Considerations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1" dirty="0"/>
                        <a:t>Lab: Data Integration Part 1</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5C2D91"/>
                    </a:solidFill>
                  </a:tcPr>
                </a:tc>
                <a:tc>
                  <a:txBody>
                    <a:bodyPr/>
                    <a:lstStyle/>
                    <a:p>
                      <a:pPr algn="ctr"/>
                      <a:r>
                        <a:rPr lang="en-US" sz="800" b="0" dirty="0">
                          <a:solidFill>
                            <a:schemeClr val="tx1"/>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D2D2D2"/>
                    </a:solidFill>
                  </a:tcPr>
                </a:tc>
                <a:tc>
                  <a:txBody>
                    <a:bodyPr/>
                    <a:lstStyle/>
                    <a:p>
                      <a:pPr algn="ctr"/>
                      <a:r>
                        <a:rPr lang="en-US" sz="800" b="0" dirty="0"/>
                        <a:t>Data Transformations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2145A"/>
                    </a:solidFill>
                  </a:tcPr>
                </a:tc>
                <a:tc>
                  <a:txBody>
                    <a:bodyPr/>
                    <a:lstStyle/>
                    <a:p>
                      <a:pPr algn="ctr"/>
                      <a:r>
                        <a:rPr lang="en-US" sz="800" b="0" dirty="0"/>
                        <a:t>Activity: Data Engineering Discussion</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2145A"/>
                    </a:solidFill>
                  </a:tcPr>
                </a:tc>
                <a:tc>
                  <a:txBody>
                    <a:bodyPr/>
                    <a:lstStyle/>
                    <a:p>
                      <a:pPr algn="ctr"/>
                      <a:r>
                        <a:rPr lang="en-US" sz="800" b="0" dirty="0"/>
                        <a:t>Lab: Data Integration Part 2</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5C2D91"/>
                    </a:solidFill>
                  </a:tcPr>
                </a:tc>
                <a:tc>
                  <a:txBody>
                    <a:bodyPr/>
                    <a:lstStyle/>
                    <a:p>
                      <a:pPr algn="ctr"/>
                      <a:r>
                        <a:rPr lang="en-US" sz="800" b="0" dirty="0">
                          <a:solidFill>
                            <a:schemeClr val="tx1"/>
                          </a:solidFill>
                        </a:rPr>
                        <a:t>Closing</a:t>
                      </a:r>
                    </a:p>
                  </a:txBody>
                  <a:tcPr anchor="ctr">
                    <a:lnL w="3175" cap="flat" cmpd="sng" algn="ctr">
                      <a:solidFill>
                        <a:schemeClr val="bg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solidFill>
                      <a:srgbClr val="FFF100"/>
                    </a:solidFill>
                  </a:tcPr>
                </a:tc>
                <a:extLst>
                  <a:ext uri="{0D108BD9-81ED-4DB2-BD59-A6C34878D82A}">
                    <a16:rowId xmlns:a16="http://schemas.microsoft.com/office/drawing/2014/main" val="1784898955"/>
                  </a:ext>
                </a:extLst>
              </a:tr>
            </a:tbl>
          </a:graphicData>
        </a:graphic>
      </p:graphicFrame>
      <p:sp>
        <p:nvSpPr>
          <p:cNvPr id="48" name="POI_ECAF" title="Icon of a map location marker">
            <a:extLst>
              <a:ext uri="{FF2B5EF4-FFF2-40B4-BE49-F238E27FC236}">
                <a16:creationId xmlns:a16="http://schemas.microsoft.com/office/drawing/2014/main" id="{99387040-8A71-4F00-97D8-D6FE0D772B93}"/>
              </a:ext>
            </a:extLst>
          </p:cNvPr>
          <p:cNvSpPr>
            <a:spLocks noChangeAspect="1" noEditPoints="1"/>
          </p:cNvSpPr>
          <p:nvPr/>
        </p:nvSpPr>
        <p:spPr bwMode="auto">
          <a:xfrm>
            <a:off x="6934615" y="6004289"/>
            <a:ext cx="165123" cy="264223"/>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75" name="TextBox 74">
            <a:extLst>
              <a:ext uri="{FF2B5EF4-FFF2-40B4-BE49-F238E27FC236}">
                <a16:creationId xmlns:a16="http://schemas.microsoft.com/office/drawing/2014/main" id="{2708A3F5-D28F-4BB2-9EE2-62BD33BC4FD4}"/>
              </a:ext>
            </a:extLst>
          </p:cNvPr>
          <p:cNvSpPr txBox="1"/>
          <p:nvPr/>
        </p:nvSpPr>
        <p:spPr>
          <a:xfrm>
            <a:off x="659349" y="3183463"/>
            <a:ext cx="1320513"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a:t>
            </a:r>
          </a:p>
        </p:txBody>
      </p:sp>
      <p:sp>
        <p:nvSpPr>
          <p:cNvPr id="37" name="boy" title="Icon of a man">
            <a:extLst>
              <a:ext uri="{FF2B5EF4-FFF2-40B4-BE49-F238E27FC236}">
                <a16:creationId xmlns:a16="http://schemas.microsoft.com/office/drawing/2014/main" id="{1E3EC17B-2479-4F08-BF07-0EB716A4EB28}"/>
              </a:ext>
            </a:extLst>
          </p:cNvPr>
          <p:cNvSpPr>
            <a:spLocks noChangeAspect="1" noEditPoints="1"/>
          </p:cNvSpPr>
          <p:nvPr/>
        </p:nvSpPr>
        <p:spPr bwMode="auto">
          <a:xfrm>
            <a:off x="3882388" y="3199866"/>
            <a:ext cx="211502" cy="275288"/>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32145A"/>
              </a:solidFill>
              <a:effectLst/>
              <a:uLnTx/>
              <a:uFillTx/>
              <a:latin typeface="Segoe UI"/>
              <a:ea typeface="+mn-ea"/>
              <a:cs typeface="+mn-cs"/>
            </a:endParaRPr>
          </a:p>
        </p:txBody>
      </p:sp>
      <p:sp>
        <p:nvSpPr>
          <p:cNvPr id="39" name="TextBox 38">
            <a:extLst>
              <a:ext uri="{FF2B5EF4-FFF2-40B4-BE49-F238E27FC236}">
                <a16:creationId xmlns:a16="http://schemas.microsoft.com/office/drawing/2014/main" id="{6CF02255-2CAC-425F-AD44-D797CB70C4BB}"/>
              </a:ext>
            </a:extLst>
          </p:cNvPr>
          <p:cNvSpPr txBox="1"/>
          <p:nvPr/>
        </p:nvSpPr>
        <p:spPr>
          <a:xfrm>
            <a:off x="4233664" y="3276325"/>
            <a:ext cx="1117342"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Independent</a:t>
            </a:r>
          </a:p>
        </p:txBody>
      </p:sp>
      <p:sp>
        <p:nvSpPr>
          <p:cNvPr id="50" name="clock_10" title="Icon of an hourglass">
            <a:extLst>
              <a:ext uri="{FF2B5EF4-FFF2-40B4-BE49-F238E27FC236}">
                <a16:creationId xmlns:a16="http://schemas.microsoft.com/office/drawing/2014/main" id="{5647DA7D-E8D1-4477-AD7D-44DFEDD3466F}"/>
              </a:ext>
            </a:extLst>
          </p:cNvPr>
          <p:cNvSpPr>
            <a:spLocks noChangeAspect="1" noEditPoints="1"/>
          </p:cNvSpPr>
          <p:nvPr/>
        </p:nvSpPr>
        <p:spPr bwMode="auto">
          <a:xfrm>
            <a:off x="2352418" y="3200834"/>
            <a:ext cx="273365" cy="274320"/>
          </a:xfrm>
          <a:custGeom>
            <a:avLst/>
            <a:gdLst>
              <a:gd name="T0" fmla="*/ 286 w 323"/>
              <a:gd name="T1" fmla="*/ 324 h 324"/>
              <a:gd name="T2" fmla="*/ 287 w 323"/>
              <a:gd name="T3" fmla="*/ 311 h 324"/>
              <a:gd name="T4" fmla="*/ 217 w 323"/>
              <a:gd name="T5" fmla="*/ 199 h 324"/>
              <a:gd name="T6" fmla="*/ 204 w 323"/>
              <a:gd name="T7" fmla="*/ 193 h 324"/>
              <a:gd name="T8" fmla="*/ 185 w 323"/>
              <a:gd name="T9" fmla="*/ 164 h 324"/>
              <a:gd name="T10" fmla="*/ 207 w 323"/>
              <a:gd name="T11" fmla="*/ 131 h 324"/>
              <a:gd name="T12" fmla="*/ 218 w 323"/>
              <a:gd name="T13" fmla="*/ 126 h 324"/>
              <a:gd name="T14" fmla="*/ 287 w 323"/>
              <a:gd name="T15" fmla="*/ 14 h 324"/>
              <a:gd name="T16" fmla="*/ 286 w 323"/>
              <a:gd name="T17" fmla="*/ 0 h 324"/>
              <a:gd name="T18" fmla="*/ 37 w 323"/>
              <a:gd name="T19" fmla="*/ 324 h 324"/>
              <a:gd name="T20" fmla="*/ 37 w 323"/>
              <a:gd name="T21" fmla="*/ 311 h 324"/>
              <a:gd name="T22" fmla="*/ 105 w 323"/>
              <a:gd name="T23" fmla="*/ 200 h 324"/>
              <a:gd name="T24" fmla="*/ 117 w 323"/>
              <a:gd name="T25" fmla="*/ 194 h 324"/>
              <a:gd name="T26" fmla="*/ 137 w 323"/>
              <a:gd name="T27" fmla="*/ 164 h 324"/>
              <a:gd name="T28" fmla="*/ 117 w 323"/>
              <a:gd name="T29" fmla="*/ 133 h 324"/>
              <a:gd name="T30" fmla="*/ 104 w 323"/>
              <a:gd name="T31" fmla="*/ 126 h 324"/>
              <a:gd name="T32" fmla="*/ 37 w 323"/>
              <a:gd name="T33" fmla="*/ 14 h 324"/>
              <a:gd name="T34" fmla="*/ 37 w 323"/>
              <a:gd name="T35" fmla="*/ 0 h 324"/>
              <a:gd name="T36" fmla="*/ 0 w 323"/>
              <a:gd name="T37" fmla="*/ 0 h 324"/>
              <a:gd name="T38" fmla="*/ 323 w 323"/>
              <a:gd name="T39" fmla="*/ 0 h 324"/>
              <a:gd name="T40" fmla="*/ 0 w 323"/>
              <a:gd name="T41" fmla="*/ 324 h 324"/>
              <a:gd name="T42" fmla="*/ 323 w 323"/>
              <a:gd name="T43" fmla="*/ 32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324">
                <a:moveTo>
                  <a:pt x="286" y="324"/>
                </a:moveTo>
                <a:cubicBezTo>
                  <a:pt x="287" y="320"/>
                  <a:pt x="287" y="316"/>
                  <a:pt x="287" y="311"/>
                </a:cubicBezTo>
                <a:cubicBezTo>
                  <a:pt x="287" y="262"/>
                  <a:pt x="258" y="219"/>
                  <a:pt x="217" y="199"/>
                </a:cubicBezTo>
                <a:cubicBezTo>
                  <a:pt x="204" y="193"/>
                  <a:pt x="204" y="193"/>
                  <a:pt x="204" y="193"/>
                </a:cubicBezTo>
                <a:cubicBezTo>
                  <a:pt x="193" y="188"/>
                  <a:pt x="185" y="176"/>
                  <a:pt x="185" y="164"/>
                </a:cubicBezTo>
                <a:cubicBezTo>
                  <a:pt x="185" y="149"/>
                  <a:pt x="195" y="136"/>
                  <a:pt x="207" y="131"/>
                </a:cubicBezTo>
                <a:cubicBezTo>
                  <a:pt x="218" y="126"/>
                  <a:pt x="218" y="126"/>
                  <a:pt x="218" y="126"/>
                </a:cubicBezTo>
                <a:cubicBezTo>
                  <a:pt x="259" y="105"/>
                  <a:pt x="287" y="63"/>
                  <a:pt x="287" y="14"/>
                </a:cubicBezTo>
                <a:cubicBezTo>
                  <a:pt x="287" y="10"/>
                  <a:pt x="286" y="4"/>
                  <a:pt x="286" y="0"/>
                </a:cubicBezTo>
                <a:moveTo>
                  <a:pt x="37" y="324"/>
                </a:moveTo>
                <a:cubicBezTo>
                  <a:pt x="37" y="320"/>
                  <a:pt x="37" y="316"/>
                  <a:pt x="37" y="311"/>
                </a:cubicBezTo>
                <a:cubicBezTo>
                  <a:pt x="37" y="263"/>
                  <a:pt x="64" y="220"/>
                  <a:pt x="105" y="200"/>
                </a:cubicBezTo>
                <a:cubicBezTo>
                  <a:pt x="117" y="194"/>
                  <a:pt x="117" y="194"/>
                  <a:pt x="117" y="194"/>
                </a:cubicBezTo>
                <a:cubicBezTo>
                  <a:pt x="129" y="189"/>
                  <a:pt x="137" y="177"/>
                  <a:pt x="137" y="164"/>
                </a:cubicBezTo>
                <a:cubicBezTo>
                  <a:pt x="137" y="149"/>
                  <a:pt x="129" y="139"/>
                  <a:pt x="117" y="133"/>
                </a:cubicBezTo>
                <a:cubicBezTo>
                  <a:pt x="104" y="126"/>
                  <a:pt x="104" y="126"/>
                  <a:pt x="104" y="126"/>
                </a:cubicBezTo>
                <a:cubicBezTo>
                  <a:pt x="63" y="105"/>
                  <a:pt x="37" y="64"/>
                  <a:pt x="37" y="14"/>
                </a:cubicBezTo>
                <a:cubicBezTo>
                  <a:pt x="37" y="10"/>
                  <a:pt x="37" y="5"/>
                  <a:pt x="37" y="0"/>
                </a:cubicBezTo>
                <a:moveTo>
                  <a:pt x="0" y="0"/>
                </a:moveTo>
                <a:cubicBezTo>
                  <a:pt x="323" y="0"/>
                  <a:pt x="323" y="0"/>
                  <a:pt x="323" y="0"/>
                </a:cubicBezTo>
                <a:moveTo>
                  <a:pt x="0" y="324"/>
                </a:moveTo>
                <a:cubicBezTo>
                  <a:pt x="323" y="324"/>
                  <a:pt x="323" y="324"/>
                  <a:pt x="323" y="324"/>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434343"/>
              </a:solidFill>
              <a:effectLst/>
              <a:uLnTx/>
              <a:uFillTx/>
              <a:latin typeface="Segoe UI"/>
              <a:ea typeface="+mn-ea"/>
              <a:cs typeface="+mn-cs"/>
            </a:endParaRPr>
          </a:p>
        </p:txBody>
      </p:sp>
      <p:sp>
        <p:nvSpPr>
          <p:cNvPr id="52" name="TextBox 51">
            <a:extLst>
              <a:ext uri="{FF2B5EF4-FFF2-40B4-BE49-F238E27FC236}">
                <a16:creationId xmlns:a16="http://schemas.microsoft.com/office/drawing/2014/main" id="{2C802871-327E-41D1-AAAB-A3171DE26569}"/>
              </a:ext>
            </a:extLst>
          </p:cNvPr>
          <p:cNvSpPr txBox="1"/>
          <p:nvPr/>
        </p:nvSpPr>
        <p:spPr>
          <a:xfrm>
            <a:off x="2630401" y="3261320"/>
            <a:ext cx="953493" cy="1692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60 minutes</a:t>
            </a:r>
          </a:p>
        </p:txBody>
      </p:sp>
      <p:sp>
        <p:nvSpPr>
          <p:cNvPr id="88" name="location_5" title="Icon of a pin">
            <a:extLst>
              <a:ext uri="{FF2B5EF4-FFF2-40B4-BE49-F238E27FC236}">
                <a16:creationId xmlns:a16="http://schemas.microsoft.com/office/drawing/2014/main" id="{F8C583A5-DF78-4999-AE82-1C045CDF84B1}"/>
              </a:ext>
            </a:extLst>
          </p:cNvPr>
          <p:cNvSpPr>
            <a:spLocks noChangeAspect="1" noEditPoints="1"/>
          </p:cNvSpPr>
          <p:nvPr/>
        </p:nvSpPr>
        <p:spPr bwMode="auto">
          <a:xfrm>
            <a:off x="5469234" y="3199548"/>
            <a:ext cx="97536" cy="274320"/>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90" name="TextBox 89">
            <a:extLst>
              <a:ext uri="{FF2B5EF4-FFF2-40B4-BE49-F238E27FC236}">
                <a16:creationId xmlns:a16="http://schemas.microsoft.com/office/drawing/2014/main" id="{7492B92C-A008-41C0-A49C-360AD8E60E6E}"/>
              </a:ext>
            </a:extLst>
          </p:cNvPr>
          <p:cNvSpPr txBox="1"/>
          <p:nvPr/>
        </p:nvSpPr>
        <p:spPr>
          <a:xfrm>
            <a:off x="5716893" y="3283773"/>
            <a:ext cx="3337103"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Table Group Channel &amp; CloudLabs Environment</a:t>
            </a:r>
          </a:p>
        </p:txBody>
      </p:sp>
      <p:sp>
        <p:nvSpPr>
          <p:cNvPr id="59" name="TextBox 58">
            <a:extLst>
              <a:ext uri="{FF2B5EF4-FFF2-40B4-BE49-F238E27FC236}">
                <a16:creationId xmlns:a16="http://schemas.microsoft.com/office/drawing/2014/main" id="{5E991A60-3319-4EAC-AB66-D76FB9D8B795}"/>
              </a:ext>
            </a:extLst>
          </p:cNvPr>
          <p:cNvSpPr txBox="1"/>
          <p:nvPr/>
        </p:nvSpPr>
        <p:spPr>
          <a:xfrm>
            <a:off x="2242254" y="4390409"/>
            <a:ext cx="6909673" cy="144655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Login to your </a:t>
            </a:r>
            <a:r>
              <a:rPr kumimoji="0" lang="en-US" sz="1600" b="1" i="0" u="none" strike="noStrike" kern="1200" cap="none" spc="0" normalizeH="0" baseline="0" noProof="0" dirty="0">
                <a:ln>
                  <a:noFill/>
                </a:ln>
                <a:solidFill>
                  <a:srgbClr val="1A1A1A"/>
                </a:solidFill>
                <a:effectLst/>
                <a:uLnTx/>
                <a:uFillTx/>
                <a:latin typeface="Segoe UI"/>
                <a:ea typeface="+mn-ea"/>
                <a:cs typeface="+mn-cs"/>
              </a:rPr>
              <a:t>CloudLabs environment</a:t>
            </a:r>
            <a:r>
              <a:rPr kumimoji="0" lang="en-US" sz="1600" b="0" i="0" u="none" strike="noStrike" kern="1200" cap="none" spc="0" normalizeH="0" baseline="0" noProof="0" dirty="0">
                <a:ln>
                  <a:noFill/>
                </a:ln>
                <a:solidFill>
                  <a:srgbClr val="1A1A1A"/>
                </a:solidFill>
                <a:effectLst/>
                <a:uLnTx/>
                <a:uFillTx/>
                <a:latin typeface="Segoe UI"/>
                <a:ea typeface="+mn-ea"/>
                <a:cs typeface="+mn-cs"/>
              </a:rPr>
              <a:t> and </a:t>
            </a:r>
            <a:r>
              <a:rPr kumimoji="0" lang="en-US" sz="1600" b="0" i="0" u="none" strike="noStrike" kern="1200" cap="none" spc="0" normalizeH="0" baseline="0" noProof="0" dirty="0">
                <a:ln>
                  <a:noFill/>
                </a:ln>
                <a:solidFill>
                  <a:srgbClr val="B4A0FF"/>
                </a:solidFill>
                <a:effectLst/>
                <a:uLnTx/>
                <a:uFillTx/>
                <a:latin typeface="Segoe UI"/>
                <a:ea typeface="+mn-ea"/>
                <a:cs typeface="+mn-cs"/>
              </a:rPr>
              <a:t>work through a set of tasks you would typically follow </a:t>
            </a:r>
            <a:r>
              <a:rPr kumimoji="0" lang="en-US" sz="1600" b="0" i="0" u="none" strike="noStrike" kern="1200" cap="none" spc="0" normalizeH="0" baseline="0" noProof="0" dirty="0">
                <a:ln>
                  <a:noFill/>
                </a:ln>
                <a:solidFill>
                  <a:srgbClr val="1A1A1A"/>
                </a:solidFill>
                <a:effectLst/>
                <a:uLnTx/>
                <a:uFillTx/>
                <a:latin typeface="Segoe UI"/>
                <a:ea typeface="+mn-ea"/>
                <a:cs typeface="+mn-cs"/>
              </a:rPr>
              <a:t>in work associated with ingesting and integrating your customer’s data.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The Lab Guide is available in the ‘Files’ tab of the General channel. Engage your Table Group call for support and troubleshooting.</a:t>
            </a:r>
          </a:p>
        </p:txBody>
      </p:sp>
      <p:sp>
        <p:nvSpPr>
          <p:cNvPr id="61" name="TextBox 60">
            <a:extLst>
              <a:ext uri="{FF2B5EF4-FFF2-40B4-BE49-F238E27FC236}">
                <a16:creationId xmlns:a16="http://schemas.microsoft.com/office/drawing/2014/main" id="{BA228FFA-013F-4F1C-A952-3CAB8509C443}"/>
              </a:ext>
            </a:extLst>
          </p:cNvPr>
          <p:cNvSpPr txBox="1"/>
          <p:nvPr/>
        </p:nvSpPr>
        <p:spPr>
          <a:xfrm>
            <a:off x="2242254" y="3932255"/>
            <a:ext cx="6909673"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Independently review and complete Exercises 1-4 in the Lab 1 Guide. </a:t>
            </a:r>
          </a:p>
        </p:txBody>
      </p:sp>
      <p:sp>
        <p:nvSpPr>
          <p:cNvPr id="70" name="Glasses_EA16" title="Icon of eye glasses">
            <a:extLst>
              <a:ext uri="{FF2B5EF4-FFF2-40B4-BE49-F238E27FC236}">
                <a16:creationId xmlns:a16="http://schemas.microsoft.com/office/drawing/2014/main" id="{88367CD8-101E-4288-A1E1-37CEB3A87DC3}"/>
              </a:ext>
            </a:extLst>
          </p:cNvPr>
          <p:cNvSpPr>
            <a:spLocks noChangeAspect="1" noEditPoints="1"/>
          </p:cNvSpPr>
          <p:nvPr/>
        </p:nvSpPr>
        <p:spPr bwMode="auto">
          <a:xfrm>
            <a:off x="1566956" y="3997795"/>
            <a:ext cx="412906" cy="243787"/>
          </a:xfrm>
          <a:custGeom>
            <a:avLst/>
            <a:gdLst>
              <a:gd name="T0" fmla="*/ 2254 w 3756"/>
              <a:gd name="T1" fmla="*/ 125 h 2002"/>
              <a:gd name="T2" fmla="*/ 2379 w 3756"/>
              <a:gd name="T3" fmla="*/ 0 h 2002"/>
              <a:gd name="T4" fmla="*/ 2380 w 3756"/>
              <a:gd name="T5" fmla="*/ 0 h 2002"/>
              <a:gd name="T6" fmla="*/ 3756 w 3756"/>
              <a:gd name="T7" fmla="*/ 688 h 2002"/>
              <a:gd name="T8" fmla="*/ 3756 w 3756"/>
              <a:gd name="T9" fmla="*/ 785 h 2002"/>
              <a:gd name="T10" fmla="*/ 3631 w 3756"/>
              <a:gd name="T11" fmla="*/ 1001 h 2002"/>
              <a:gd name="T12" fmla="*/ 3631 w 3756"/>
              <a:gd name="T13" fmla="*/ 1251 h 2002"/>
              <a:gd name="T14" fmla="*/ 2880 w 3756"/>
              <a:gd name="T15" fmla="*/ 2002 h 2002"/>
              <a:gd name="T16" fmla="*/ 2129 w 3756"/>
              <a:gd name="T17" fmla="*/ 1251 h 2002"/>
              <a:gd name="T18" fmla="*/ 1880 w 3756"/>
              <a:gd name="T19" fmla="*/ 1002 h 2002"/>
              <a:gd name="T20" fmla="*/ 1882 w 3756"/>
              <a:gd name="T21" fmla="*/ 1002 h 2002"/>
              <a:gd name="T22" fmla="*/ 2131 w 3756"/>
              <a:gd name="T23" fmla="*/ 876 h 2002"/>
              <a:gd name="T24" fmla="*/ 2382 w 3756"/>
              <a:gd name="T25" fmla="*/ 750 h 2002"/>
              <a:gd name="T26" fmla="*/ 2482 w 3756"/>
              <a:gd name="T27" fmla="*/ 750 h 2002"/>
              <a:gd name="T28" fmla="*/ 3702 w 3756"/>
              <a:gd name="T29" fmla="*/ 748 h 2002"/>
              <a:gd name="T30" fmla="*/ 2505 w 3756"/>
              <a:gd name="T31" fmla="*/ 748 h 2002"/>
              <a:gd name="T32" fmla="*/ 2131 w 3756"/>
              <a:gd name="T33" fmla="*/ 1122 h 2002"/>
              <a:gd name="T34" fmla="*/ 2131 w 3756"/>
              <a:gd name="T35" fmla="*/ 1247 h 2002"/>
              <a:gd name="T36" fmla="*/ 1876 w 3756"/>
              <a:gd name="T37" fmla="*/ 1002 h 2002"/>
              <a:gd name="T38" fmla="*/ 1627 w 3756"/>
              <a:gd name="T39" fmla="*/ 1251 h 2002"/>
              <a:gd name="T40" fmla="*/ 876 w 3756"/>
              <a:gd name="T41" fmla="*/ 2002 h 2002"/>
              <a:gd name="T42" fmla="*/ 125 w 3756"/>
              <a:gd name="T43" fmla="*/ 1251 h 2002"/>
              <a:gd name="T44" fmla="*/ 125 w 3756"/>
              <a:gd name="T45" fmla="*/ 1001 h 2002"/>
              <a:gd name="T46" fmla="*/ 0 w 3756"/>
              <a:gd name="T47" fmla="*/ 785 h 2002"/>
              <a:gd name="T48" fmla="*/ 0 w 3756"/>
              <a:gd name="T49" fmla="*/ 688 h 2002"/>
              <a:gd name="T50" fmla="*/ 1376 w 3756"/>
              <a:gd name="T51" fmla="*/ 0 h 2002"/>
              <a:gd name="T52" fmla="*/ 1377 w 3756"/>
              <a:gd name="T53" fmla="*/ 0 h 2002"/>
              <a:gd name="T54" fmla="*/ 1502 w 3756"/>
              <a:gd name="T55" fmla="*/ 125 h 2002"/>
              <a:gd name="T56" fmla="*/ 1274 w 3756"/>
              <a:gd name="T57" fmla="*/ 750 h 2002"/>
              <a:gd name="T58" fmla="*/ 1374 w 3756"/>
              <a:gd name="T59" fmla="*/ 750 h 2002"/>
              <a:gd name="T60" fmla="*/ 1625 w 3756"/>
              <a:gd name="T61" fmla="*/ 876 h 2002"/>
              <a:gd name="T62" fmla="*/ 1874 w 3756"/>
              <a:gd name="T63" fmla="*/ 1002 h 2002"/>
              <a:gd name="T64" fmla="*/ 1625 w 3756"/>
              <a:gd name="T65" fmla="*/ 1247 h 2002"/>
              <a:gd name="T66" fmla="*/ 1625 w 3756"/>
              <a:gd name="T67" fmla="*/ 1122 h 2002"/>
              <a:gd name="T68" fmla="*/ 1251 w 3756"/>
              <a:gd name="T69" fmla="*/ 748 h 2002"/>
              <a:gd name="T70" fmla="*/ 54 w 3756"/>
              <a:gd name="T71" fmla="*/ 748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56" h="2002">
                <a:moveTo>
                  <a:pt x="2254" y="125"/>
                </a:moveTo>
                <a:cubicBezTo>
                  <a:pt x="2379" y="0"/>
                  <a:pt x="2379" y="0"/>
                  <a:pt x="2379" y="0"/>
                </a:cubicBezTo>
                <a:cubicBezTo>
                  <a:pt x="2380" y="0"/>
                  <a:pt x="2380" y="0"/>
                  <a:pt x="2380" y="0"/>
                </a:cubicBezTo>
                <a:cubicBezTo>
                  <a:pt x="3756" y="688"/>
                  <a:pt x="3756" y="688"/>
                  <a:pt x="3756" y="688"/>
                </a:cubicBezTo>
                <a:cubicBezTo>
                  <a:pt x="3756" y="785"/>
                  <a:pt x="3756" y="785"/>
                  <a:pt x="3756" y="785"/>
                </a:cubicBezTo>
                <a:cubicBezTo>
                  <a:pt x="3681" y="828"/>
                  <a:pt x="3631" y="909"/>
                  <a:pt x="3631" y="1001"/>
                </a:cubicBezTo>
                <a:cubicBezTo>
                  <a:pt x="3631" y="1251"/>
                  <a:pt x="3631" y="1251"/>
                  <a:pt x="3631" y="1251"/>
                </a:cubicBezTo>
                <a:cubicBezTo>
                  <a:pt x="3631" y="1665"/>
                  <a:pt x="3294" y="2002"/>
                  <a:pt x="2880" y="2002"/>
                </a:cubicBezTo>
                <a:cubicBezTo>
                  <a:pt x="2466" y="2002"/>
                  <a:pt x="2129" y="1665"/>
                  <a:pt x="2129" y="1251"/>
                </a:cubicBezTo>
                <a:cubicBezTo>
                  <a:pt x="2129" y="1114"/>
                  <a:pt x="2017" y="1002"/>
                  <a:pt x="1880" y="1002"/>
                </a:cubicBezTo>
                <a:moveTo>
                  <a:pt x="1882" y="1002"/>
                </a:moveTo>
                <a:cubicBezTo>
                  <a:pt x="1976" y="1002"/>
                  <a:pt x="2065" y="957"/>
                  <a:pt x="2131" y="876"/>
                </a:cubicBezTo>
                <a:cubicBezTo>
                  <a:pt x="2198" y="795"/>
                  <a:pt x="2287" y="750"/>
                  <a:pt x="2382" y="750"/>
                </a:cubicBezTo>
                <a:cubicBezTo>
                  <a:pt x="2482" y="750"/>
                  <a:pt x="2482" y="750"/>
                  <a:pt x="2482" y="750"/>
                </a:cubicBezTo>
                <a:moveTo>
                  <a:pt x="3702" y="748"/>
                </a:moveTo>
                <a:cubicBezTo>
                  <a:pt x="2505" y="748"/>
                  <a:pt x="2505" y="748"/>
                  <a:pt x="2505" y="748"/>
                </a:cubicBezTo>
                <a:cubicBezTo>
                  <a:pt x="2299" y="748"/>
                  <a:pt x="2131" y="916"/>
                  <a:pt x="2131" y="1122"/>
                </a:cubicBezTo>
                <a:cubicBezTo>
                  <a:pt x="2131" y="1247"/>
                  <a:pt x="2131" y="1247"/>
                  <a:pt x="2131" y="1247"/>
                </a:cubicBezTo>
                <a:moveTo>
                  <a:pt x="1876" y="1002"/>
                </a:moveTo>
                <a:cubicBezTo>
                  <a:pt x="1739" y="1002"/>
                  <a:pt x="1627" y="1114"/>
                  <a:pt x="1627" y="1251"/>
                </a:cubicBezTo>
                <a:cubicBezTo>
                  <a:pt x="1627" y="1665"/>
                  <a:pt x="1290" y="2002"/>
                  <a:pt x="876" y="2002"/>
                </a:cubicBezTo>
                <a:cubicBezTo>
                  <a:pt x="462" y="2002"/>
                  <a:pt x="125" y="1665"/>
                  <a:pt x="125" y="1251"/>
                </a:cubicBezTo>
                <a:cubicBezTo>
                  <a:pt x="125" y="1001"/>
                  <a:pt x="125" y="1001"/>
                  <a:pt x="125" y="1001"/>
                </a:cubicBezTo>
                <a:cubicBezTo>
                  <a:pt x="125" y="909"/>
                  <a:pt x="75" y="828"/>
                  <a:pt x="0" y="785"/>
                </a:cubicBezTo>
                <a:cubicBezTo>
                  <a:pt x="0" y="688"/>
                  <a:pt x="0" y="688"/>
                  <a:pt x="0" y="688"/>
                </a:cubicBezTo>
                <a:cubicBezTo>
                  <a:pt x="1376" y="0"/>
                  <a:pt x="1376" y="0"/>
                  <a:pt x="1376" y="0"/>
                </a:cubicBezTo>
                <a:cubicBezTo>
                  <a:pt x="1376" y="0"/>
                  <a:pt x="1376" y="0"/>
                  <a:pt x="1377" y="0"/>
                </a:cubicBezTo>
                <a:cubicBezTo>
                  <a:pt x="1502" y="125"/>
                  <a:pt x="1502" y="125"/>
                  <a:pt x="1502" y="125"/>
                </a:cubicBezTo>
                <a:moveTo>
                  <a:pt x="1274" y="750"/>
                </a:moveTo>
                <a:cubicBezTo>
                  <a:pt x="1374" y="750"/>
                  <a:pt x="1374" y="750"/>
                  <a:pt x="1374" y="750"/>
                </a:cubicBezTo>
                <a:cubicBezTo>
                  <a:pt x="1469" y="750"/>
                  <a:pt x="1558" y="795"/>
                  <a:pt x="1625" y="876"/>
                </a:cubicBezTo>
                <a:cubicBezTo>
                  <a:pt x="1691" y="957"/>
                  <a:pt x="1780" y="1002"/>
                  <a:pt x="1874" y="1002"/>
                </a:cubicBezTo>
                <a:moveTo>
                  <a:pt x="1625" y="1247"/>
                </a:moveTo>
                <a:cubicBezTo>
                  <a:pt x="1625" y="1122"/>
                  <a:pt x="1625" y="1122"/>
                  <a:pt x="1625" y="1122"/>
                </a:cubicBezTo>
                <a:cubicBezTo>
                  <a:pt x="1625" y="916"/>
                  <a:pt x="1457" y="748"/>
                  <a:pt x="1251" y="748"/>
                </a:cubicBezTo>
                <a:cubicBezTo>
                  <a:pt x="54" y="748"/>
                  <a:pt x="54" y="748"/>
                  <a:pt x="54" y="74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sp>
        <p:nvSpPr>
          <p:cNvPr id="101" name="pencil" title="Icon of a pencil">
            <a:extLst>
              <a:ext uri="{FF2B5EF4-FFF2-40B4-BE49-F238E27FC236}">
                <a16:creationId xmlns:a16="http://schemas.microsoft.com/office/drawing/2014/main" id="{8DFB3E7E-7502-4ED4-AA15-AA670418B6F4}"/>
              </a:ext>
            </a:extLst>
          </p:cNvPr>
          <p:cNvSpPr>
            <a:spLocks noChangeAspect="1" noEditPoints="1"/>
          </p:cNvSpPr>
          <p:nvPr/>
        </p:nvSpPr>
        <p:spPr bwMode="auto">
          <a:xfrm>
            <a:off x="1614154" y="4592275"/>
            <a:ext cx="365708" cy="365708"/>
          </a:xfrm>
          <a:custGeom>
            <a:avLst/>
            <a:gdLst>
              <a:gd name="T0" fmla="*/ 94 w 334"/>
              <a:gd name="T1" fmla="*/ 310 h 335"/>
              <a:gd name="T2" fmla="*/ 0 w 334"/>
              <a:gd name="T3" fmla="*/ 335 h 335"/>
              <a:gd name="T4" fmla="*/ 24 w 334"/>
              <a:gd name="T5" fmla="*/ 243 h 335"/>
              <a:gd name="T6" fmla="*/ 249 w 334"/>
              <a:gd name="T7" fmla="*/ 18 h 335"/>
              <a:gd name="T8" fmla="*/ 316 w 334"/>
              <a:gd name="T9" fmla="*/ 18 h 335"/>
              <a:gd name="T10" fmla="*/ 316 w 334"/>
              <a:gd name="T11" fmla="*/ 85 h 335"/>
              <a:gd name="T12" fmla="*/ 94 w 334"/>
              <a:gd name="T13" fmla="*/ 310 h 335"/>
              <a:gd name="T14" fmla="*/ 232 w 334"/>
              <a:gd name="T15" fmla="*/ 35 h 335"/>
              <a:gd name="T16" fmla="*/ 300 w 334"/>
              <a:gd name="T17" fmla="*/ 102 h 335"/>
              <a:gd name="T18" fmla="*/ 94 w 334"/>
              <a:gd name="T19" fmla="*/ 310 h 335"/>
              <a:gd name="T20" fmla="*/ 74 w 334"/>
              <a:gd name="T21" fmla="*/ 260 h 335"/>
              <a:gd name="T22" fmla="*/ 24 w 334"/>
              <a:gd name="T23" fmla="*/ 243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4" h="335">
                <a:moveTo>
                  <a:pt x="94" y="310"/>
                </a:moveTo>
                <a:cubicBezTo>
                  <a:pt x="0" y="335"/>
                  <a:pt x="0" y="335"/>
                  <a:pt x="0" y="335"/>
                </a:cubicBezTo>
                <a:cubicBezTo>
                  <a:pt x="24" y="243"/>
                  <a:pt x="24" y="243"/>
                  <a:pt x="24" y="243"/>
                </a:cubicBezTo>
                <a:cubicBezTo>
                  <a:pt x="249" y="18"/>
                  <a:pt x="249" y="18"/>
                  <a:pt x="249" y="18"/>
                </a:cubicBezTo>
                <a:cubicBezTo>
                  <a:pt x="268" y="0"/>
                  <a:pt x="298" y="0"/>
                  <a:pt x="316" y="18"/>
                </a:cubicBezTo>
                <a:cubicBezTo>
                  <a:pt x="334" y="36"/>
                  <a:pt x="334" y="66"/>
                  <a:pt x="316" y="85"/>
                </a:cubicBezTo>
                <a:lnTo>
                  <a:pt x="94" y="310"/>
                </a:lnTo>
                <a:close/>
                <a:moveTo>
                  <a:pt x="232" y="35"/>
                </a:moveTo>
                <a:cubicBezTo>
                  <a:pt x="300" y="102"/>
                  <a:pt x="300" y="102"/>
                  <a:pt x="300" y="102"/>
                </a:cubicBezTo>
                <a:moveTo>
                  <a:pt x="94" y="310"/>
                </a:moveTo>
                <a:cubicBezTo>
                  <a:pt x="94" y="310"/>
                  <a:pt x="98" y="287"/>
                  <a:pt x="74" y="260"/>
                </a:cubicBezTo>
                <a:cubicBezTo>
                  <a:pt x="50" y="233"/>
                  <a:pt x="24" y="243"/>
                  <a:pt x="24" y="24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cxnSp>
        <p:nvCxnSpPr>
          <p:cNvPr id="105" name="Straight Connector 104">
            <a:extLst>
              <a:ext uri="{FF2B5EF4-FFF2-40B4-BE49-F238E27FC236}">
                <a16:creationId xmlns:a16="http://schemas.microsoft.com/office/drawing/2014/main" id="{8D816D77-41C2-4467-8848-A6AFF502F28A}"/>
              </a:ext>
            </a:extLst>
          </p:cNvPr>
          <p:cNvCxnSpPr>
            <a:cxnSpLocks/>
          </p:cNvCxnSpPr>
          <p:nvPr/>
        </p:nvCxnSpPr>
        <p:spPr>
          <a:xfrm>
            <a:off x="2158770" y="3041325"/>
            <a:ext cx="0" cy="550541"/>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 name="Beaker_F196" title="Icon of a scientific flask with liquid in it">
            <a:extLst>
              <a:ext uri="{FF2B5EF4-FFF2-40B4-BE49-F238E27FC236}">
                <a16:creationId xmlns:a16="http://schemas.microsoft.com/office/drawing/2014/main" id="{4007BEC6-1250-48D0-B745-2B5AA607A06C}"/>
              </a:ext>
            </a:extLst>
          </p:cNvPr>
          <p:cNvSpPr>
            <a:spLocks noChangeAspect="1" noEditPoints="1"/>
          </p:cNvSpPr>
          <p:nvPr/>
        </p:nvSpPr>
        <p:spPr bwMode="auto">
          <a:xfrm>
            <a:off x="588397" y="350351"/>
            <a:ext cx="584426" cy="675269"/>
          </a:xfrm>
          <a:custGeom>
            <a:avLst/>
            <a:gdLst>
              <a:gd name="T0" fmla="*/ 2433 w 3250"/>
              <a:gd name="T1" fmla="*/ 2127 h 3754"/>
              <a:gd name="T2" fmla="*/ 1894 w 3250"/>
              <a:gd name="T3" fmla="*/ 2002 h 3754"/>
              <a:gd name="T4" fmla="*/ 1355 w 3250"/>
              <a:gd name="T5" fmla="*/ 2252 h 3754"/>
              <a:gd name="T6" fmla="*/ 817 w 3250"/>
              <a:gd name="T7" fmla="*/ 2127 h 3754"/>
              <a:gd name="T8" fmla="*/ 874 w 3250"/>
              <a:gd name="T9" fmla="*/ 0 h 3754"/>
              <a:gd name="T10" fmla="*/ 1249 w 3250"/>
              <a:gd name="T11" fmla="*/ 0 h 3754"/>
              <a:gd name="T12" fmla="*/ 1249 w 3250"/>
              <a:gd name="T13" fmla="*/ 1306 h 3754"/>
              <a:gd name="T14" fmla="*/ 1213 w 3250"/>
              <a:gd name="T15" fmla="*/ 1437 h 3754"/>
              <a:gd name="T16" fmla="*/ 100 w 3250"/>
              <a:gd name="T17" fmla="*/ 3375 h 3754"/>
              <a:gd name="T18" fmla="*/ 315 w 3250"/>
              <a:gd name="T19" fmla="*/ 3754 h 3754"/>
              <a:gd name="T20" fmla="*/ 2936 w 3250"/>
              <a:gd name="T21" fmla="*/ 3754 h 3754"/>
              <a:gd name="T22" fmla="*/ 3150 w 3250"/>
              <a:gd name="T23" fmla="*/ 3376 h 3754"/>
              <a:gd name="T24" fmla="*/ 2037 w 3250"/>
              <a:gd name="T25" fmla="*/ 1437 h 3754"/>
              <a:gd name="T26" fmla="*/ 2000 w 3250"/>
              <a:gd name="T27" fmla="*/ 1306 h 3754"/>
              <a:gd name="T28" fmla="*/ 2000 w 3250"/>
              <a:gd name="T29" fmla="*/ 0 h 3754"/>
              <a:gd name="T30" fmla="*/ 2376 w 3250"/>
              <a:gd name="T31" fmla="*/ 0 h 3754"/>
              <a:gd name="T32" fmla="*/ 874 w 3250"/>
              <a:gd name="T33" fmla="*/ 3254 h 3754"/>
              <a:gd name="T34" fmla="*/ 1124 w 3250"/>
              <a:gd name="T35" fmla="*/ 3254 h 3754"/>
              <a:gd name="T36" fmla="*/ 1375 w 3250"/>
              <a:gd name="T37" fmla="*/ 2905 h 3754"/>
              <a:gd name="T38" fmla="*/ 1625 w 3250"/>
              <a:gd name="T39" fmla="*/ 2905 h 3754"/>
              <a:gd name="T40" fmla="*/ 874 w 3250"/>
              <a:gd name="T41" fmla="*/ 2601 h 3754"/>
              <a:gd name="T42" fmla="*/ 1124 w 3250"/>
              <a:gd name="T43" fmla="*/ 2601 h 3754"/>
              <a:gd name="T44" fmla="*/ 1875 w 3250"/>
              <a:gd name="T45" fmla="*/ 2655 h 3754"/>
              <a:gd name="T46" fmla="*/ 2125 w 3250"/>
              <a:gd name="T47" fmla="*/ 2655 h 3754"/>
              <a:gd name="T48" fmla="*/ 2376 w 3250"/>
              <a:gd name="T49" fmla="*/ 3254 h 3754"/>
              <a:gd name="T50" fmla="*/ 2626 w 3250"/>
              <a:gd name="T51" fmla="*/ 3254 h 3754"/>
              <a:gd name="T52" fmla="*/ 1625 w 3250"/>
              <a:gd name="T53" fmla="*/ 3375 h 3754"/>
              <a:gd name="T54" fmla="*/ 1875 w 3250"/>
              <a:gd name="T55" fmla="*/ 3375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0" h="3754">
                <a:moveTo>
                  <a:pt x="2433" y="2127"/>
                </a:moveTo>
                <a:cubicBezTo>
                  <a:pt x="2433" y="2127"/>
                  <a:pt x="2164" y="2002"/>
                  <a:pt x="1894" y="2002"/>
                </a:cubicBezTo>
                <a:cubicBezTo>
                  <a:pt x="1625" y="2002"/>
                  <a:pt x="1625" y="2252"/>
                  <a:pt x="1355" y="2252"/>
                </a:cubicBezTo>
                <a:cubicBezTo>
                  <a:pt x="1086" y="2252"/>
                  <a:pt x="817" y="2127"/>
                  <a:pt x="817" y="2127"/>
                </a:cubicBezTo>
                <a:moveTo>
                  <a:pt x="874" y="0"/>
                </a:moveTo>
                <a:cubicBezTo>
                  <a:pt x="1249" y="0"/>
                  <a:pt x="1249" y="0"/>
                  <a:pt x="1249" y="0"/>
                </a:cubicBezTo>
                <a:cubicBezTo>
                  <a:pt x="1249" y="1306"/>
                  <a:pt x="1249" y="1306"/>
                  <a:pt x="1249" y="1306"/>
                </a:cubicBezTo>
                <a:cubicBezTo>
                  <a:pt x="1249" y="1352"/>
                  <a:pt x="1237" y="1397"/>
                  <a:pt x="1213" y="1437"/>
                </a:cubicBezTo>
                <a:cubicBezTo>
                  <a:pt x="100" y="3375"/>
                  <a:pt x="100" y="3375"/>
                  <a:pt x="100" y="3375"/>
                </a:cubicBezTo>
                <a:cubicBezTo>
                  <a:pt x="0" y="3542"/>
                  <a:pt x="120" y="3754"/>
                  <a:pt x="315" y="3754"/>
                </a:cubicBezTo>
                <a:cubicBezTo>
                  <a:pt x="2936" y="3754"/>
                  <a:pt x="2936" y="3754"/>
                  <a:pt x="2936" y="3754"/>
                </a:cubicBezTo>
                <a:cubicBezTo>
                  <a:pt x="3130" y="3754"/>
                  <a:pt x="3250" y="3543"/>
                  <a:pt x="3150" y="3376"/>
                </a:cubicBezTo>
                <a:cubicBezTo>
                  <a:pt x="2037" y="1437"/>
                  <a:pt x="2037" y="1437"/>
                  <a:pt x="2037" y="1437"/>
                </a:cubicBezTo>
                <a:cubicBezTo>
                  <a:pt x="2013" y="1397"/>
                  <a:pt x="2000" y="1352"/>
                  <a:pt x="2000" y="1306"/>
                </a:cubicBezTo>
                <a:cubicBezTo>
                  <a:pt x="2000" y="0"/>
                  <a:pt x="2000" y="0"/>
                  <a:pt x="2000" y="0"/>
                </a:cubicBezTo>
                <a:cubicBezTo>
                  <a:pt x="2376" y="0"/>
                  <a:pt x="2376" y="0"/>
                  <a:pt x="2376" y="0"/>
                </a:cubicBezTo>
                <a:moveTo>
                  <a:pt x="874" y="3254"/>
                </a:moveTo>
                <a:cubicBezTo>
                  <a:pt x="1124" y="3254"/>
                  <a:pt x="1124" y="3254"/>
                  <a:pt x="1124" y="3254"/>
                </a:cubicBezTo>
                <a:moveTo>
                  <a:pt x="1375" y="2905"/>
                </a:moveTo>
                <a:cubicBezTo>
                  <a:pt x="1625" y="2905"/>
                  <a:pt x="1625" y="2905"/>
                  <a:pt x="1625" y="2905"/>
                </a:cubicBezTo>
                <a:moveTo>
                  <a:pt x="874" y="2601"/>
                </a:moveTo>
                <a:cubicBezTo>
                  <a:pt x="1124" y="2601"/>
                  <a:pt x="1124" y="2601"/>
                  <a:pt x="1124" y="2601"/>
                </a:cubicBezTo>
                <a:moveTo>
                  <a:pt x="1875" y="2655"/>
                </a:moveTo>
                <a:cubicBezTo>
                  <a:pt x="2125" y="2655"/>
                  <a:pt x="2125" y="2655"/>
                  <a:pt x="2125" y="2655"/>
                </a:cubicBezTo>
                <a:moveTo>
                  <a:pt x="2376" y="3254"/>
                </a:moveTo>
                <a:cubicBezTo>
                  <a:pt x="2626" y="3254"/>
                  <a:pt x="2626" y="3254"/>
                  <a:pt x="2626" y="3254"/>
                </a:cubicBezTo>
                <a:moveTo>
                  <a:pt x="1625" y="3375"/>
                </a:moveTo>
                <a:cubicBezTo>
                  <a:pt x="1875" y="3375"/>
                  <a:pt x="1875" y="3375"/>
                  <a:pt x="1875" y="3375"/>
                </a:cubicBezTo>
              </a:path>
            </a:pathLst>
          </a:custGeom>
          <a:noFill/>
          <a:ln w="15875" cap="flat">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spTree>
    <p:custDataLst>
      <p:tags r:id="rId1"/>
    </p:custDataLst>
    <p:extLst>
      <p:ext uri="{BB962C8B-B14F-4D97-AF65-F5344CB8AC3E}">
        <p14:creationId xmlns:p14="http://schemas.microsoft.com/office/powerpoint/2010/main" val="3156466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1">
            <a:extLst>
              <a:ext uri="{FF2B5EF4-FFF2-40B4-BE49-F238E27FC236}">
                <a16:creationId xmlns:a16="http://schemas.microsoft.com/office/drawing/2014/main" id="{C49AC160-F7B6-413F-9451-592028947DBD}"/>
              </a:ext>
            </a:extLst>
          </p:cNvPr>
          <p:cNvGraphicFramePr>
            <a:graphicFrameLocks noGrp="1"/>
          </p:cNvGraphicFramePr>
          <p:nvPr>
            <p:extLst>
              <p:ext uri="{D42A27DB-BD31-4B8C-83A1-F6EECF244321}">
                <p14:modId xmlns:p14="http://schemas.microsoft.com/office/powerpoint/2010/main" val="791442603"/>
              </p:ext>
            </p:extLst>
          </p:nvPr>
        </p:nvGraphicFramePr>
        <p:xfrm>
          <a:off x="3886983" y="942918"/>
          <a:ext cx="4457753" cy="5621395"/>
        </p:xfrm>
        <a:graphic>
          <a:graphicData uri="http://schemas.openxmlformats.org/drawingml/2006/table">
            <a:tbl>
              <a:tblPr firstRow="1" bandRow="1"/>
              <a:tblGrid>
                <a:gridCol w="802787">
                  <a:extLst>
                    <a:ext uri="{9D8B030D-6E8A-4147-A177-3AD203B41FA5}">
                      <a16:colId xmlns:a16="http://schemas.microsoft.com/office/drawing/2014/main" val="2309314199"/>
                    </a:ext>
                  </a:extLst>
                </a:gridCol>
                <a:gridCol w="2588164">
                  <a:extLst>
                    <a:ext uri="{9D8B030D-6E8A-4147-A177-3AD203B41FA5}">
                      <a16:colId xmlns:a16="http://schemas.microsoft.com/office/drawing/2014/main" val="4046901895"/>
                    </a:ext>
                  </a:extLst>
                </a:gridCol>
                <a:gridCol w="1066802">
                  <a:extLst>
                    <a:ext uri="{9D8B030D-6E8A-4147-A177-3AD203B41FA5}">
                      <a16:colId xmlns:a16="http://schemas.microsoft.com/office/drawing/2014/main" val="2926309358"/>
                    </a:ext>
                  </a:extLst>
                </a:gridCol>
              </a:tblGrid>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8:00-8:05</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fontAlgn="ctr">
                        <a:lnSpc>
                          <a:spcPct val="107000"/>
                        </a:lnSpc>
                        <a:spcBef>
                          <a:spcPts val="0"/>
                        </a:spcBef>
                        <a:spcAft>
                          <a:spcPts val="0"/>
                        </a:spcAft>
                      </a:pPr>
                      <a:r>
                        <a:rPr lang="en-US" sz="800" u="none" strike="noStrike" dirty="0">
                          <a:solidFill>
                            <a:schemeClr val="tx1">
                              <a:lumMod val="50000"/>
                              <a:lumOff val="50000"/>
                            </a:schemeClr>
                          </a:solidFill>
                          <a:effectLst/>
                        </a:rPr>
                        <a:t>Welcome</a:t>
                      </a:r>
                      <a:endParaRPr lang="en-US" sz="8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rowSpan="5">
                  <a:txBody>
                    <a:bodyPr/>
                    <a:lstStyle/>
                    <a:p>
                      <a:pPr marL="0" marR="0" algn="l" fontAlgn="ctr">
                        <a:lnSpc>
                          <a:spcPct val="107000"/>
                        </a:lnSpc>
                        <a:spcBef>
                          <a:spcPts val="0"/>
                        </a:spcBef>
                        <a:spcAft>
                          <a:spcPts val="0"/>
                        </a:spcAft>
                      </a:pPr>
                      <a:r>
                        <a:rPr lang="en-US" sz="1000" b="0" i="0" u="none" strike="noStrike" dirty="0">
                          <a:solidFill>
                            <a:schemeClr val="tx1"/>
                          </a:solidFill>
                          <a:effectLst/>
                          <a:latin typeface="+mn-lt"/>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791238288"/>
                  </a:ext>
                </a:extLst>
              </a:tr>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8:05-8:15</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Keynote</a:t>
                      </a:r>
                      <a:endParaRPr lang="en-US" sz="800" b="0" i="0" u="none" strike="noStrike" dirty="0">
                        <a:solidFill>
                          <a:schemeClr val="tx1">
                            <a:lumMod val="50000"/>
                            <a:lumOff val="50000"/>
                          </a:schemeClr>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591924777"/>
                  </a:ext>
                </a:extLst>
              </a:tr>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8:15-8:45</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Demo Walkthrough</a:t>
                      </a:r>
                      <a:endParaRPr lang="en-US" sz="800" b="0" i="0" u="none" strike="noStrike" dirty="0">
                        <a:solidFill>
                          <a:schemeClr val="tx1">
                            <a:lumMod val="50000"/>
                            <a:lumOff val="50000"/>
                          </a:schemeClr>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2755605935"/>
                  </a:ext>
                </a:extLst>
              </a:tr>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8:45-9:00</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Break</a:t>
                      </a:r>
                      <a:endParaRPr lang="en-US" sz="800" b="0" i="0" u="none" strike="noStrike" dirty="0">
                        <a:solidFill>
                          <a:schemeClr val="tx1">
                            <a:lumMod val="50000"/>
                            <a:lumOff val="50000"/>
                          </a:schemeClr>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190498420"/>
                  </a:ext>
                </a:extLst>
              </a:tr>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9:00-10:00</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Azure Defender</a:t>
                      </a:r>
                      <a:b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b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File Integrity + Container Image Scanning</a:t>
                      </a:r>
                      <a:endParaRPr lang="en-US" sz="800" b="0" i="0" u="none" strike="noStrike" dirty="0">
                        <a:solidFill>
                          <a:schemeClr val="tx1">
                            <a:lumMod val="50000"/>
                            <a:lumOff val="50000"/>
                          </a:schemeClr>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279824163"/>
                  </a:ext>
                </a:extLst>
              </a:tr>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10:00-10:15</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800" b="0" i="0" u="none" strike="noStrike" kern="1200" dirty="0">
                          <a:solidFill>
                            <a:schemeClr val="tx1">
                              <a:lumMod val="50000"/>
                              <a:lumOff val="50000"/>
                            </a:schemeClr>
                          </a:solidFill>
                          <a:effectLst/>
                          <a:latin typeface="Segoe UI"/>
                          <a:ea typeface="Calibri" panose="020F0502020204030204" pitchFamily="34" charset="0"/>
                          <a:cs typeface="Times New Roman" panose="02020603050405020304" pitchFamily="18" charset="0"/>
                        </a:rPr>
                        <a:t>Break</a:t>
                      </a:r>
                      <a:endParaRPr lang="en-US" sz="800" b="0" i="0" u="none" strike="noStrike" dirty="0">
                        <a:solidFill>
                          <a:schemeClr val="tx1">
                            <a:lumMod val="50000"/>
                            <a:lumOff val="50000"/>
                          </a:schemeClr>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rowSpan="3">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452610243"/>
                  </a:ext>
                </a:extLst>
              </a:tr>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10:15-11:15</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Azure Defender</a:t>
                      </a:r>
                      <a:b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b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Adaptive Application Control + Adaptive Network Hardening</a:t>
                      </a:r>
                      <a:endParaRPr lang="en-US" sz="800" b="0" i="0" u="none" strike="noStrike" dirty="0">
                        <a:solidFill>
                          <a:schemeClr val="tx1">
                            <a:lumMod val="50000"/>
                            <a:lumOff val="50000"/>
                          </a:schemeClr>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27881426"/>
                  </a:ext>
                </a:extLst>
              </a:tr>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11:15-12:15</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Build Hands-on: </a:t>
                      </a:r>
                      <a:endParaRPr lang="en-US" sz="800" b="0" i="0" u="none" strike="noStrike" dirty="0">
                        <a:solidFill>
                          <a:schemeClr val="tx1">
                            <a:lumMod val="50000"/>
                            <a:lumOff val="50000"/>
                          </a:schemeClr>
                        </a:solidFill>
                        <a:effectLst/>
                        <a:latin typeface="+mn-lt"/>
                      </a:endParaRPr>
                    </a:p>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Azure Defender Part 1</a:t>
                      </a:r>
                      <a:endParaRPr lang="en-US" sz="800" b="0" i="0" u="none" strike="noStrike" dirty="0">
                        <a:solidFill>
                          <a:schemeClr val="tx1">
                            <a:lumMod val="50000"/>
                            <a:lumOff val="50000"/>
                          </a:schemeClr>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553931019"/>
                  </a:ext>
                </a:extLst>
              </a:tr>
              <a:tr h="432415">
                <a:tc>
                  <a:txBody>
                    <a:bodyPr/>
                    <a:lstStyle/>
                    <a:p>
                      <a:pPr marL="0" marR="0" algn="ctr">
                        <a:lnSpc>
                          <a:spcPct val="107000"/>
                        </a:lnSpc>
                        <a:spcBef>
                          <a:spcPts val="0"/>
                        </a:spcBef>
                        <a:spcAft>
                          <a:spcPts val="0"/>
                        </a:spcAft>
                      </a:pPr>
                      <a:r>
                        <a:rPr lang="en-US" sz="800" dirty="0">
                          <a:solidFill>
                            <a:schemeClr val="tx1">
                              <a:lumMod val="50000"/>
                              <a:lumOff val="50000"/>
                            </a:schemeClr>
                          </a:solidFill>
                          <a:effectLst/>
                          <a:latin typeface="Segoe UI" panose="020B0502040204020203" pitchFamily="34" charset="0"/>
                          <a:ea typeface="Calibri" panose="020F0502020204030204" pitchFamily="34" charset="0"/>
                          <a:cs typeface="Segoe UI" panose="020B0502040204020203" pitchFamily="34" charset="0"/>
                        </a:rPr>
                        <a:t>12:15-1:15</a:t>
                      </a: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Break</a:t>
                      </a:r>
                      <a:endParaRPr lang="en-US" sz="800" b="0" i="0" u="none" strike="noStrike" dirty="0">
                        <a:solidFill>
                          <a:schemeClr val="tx1">
                            <a:lumMod val="50000"/>
                            <a:lumOff val="50000"/>
                          </a:schemeClr>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rowSpan="2">
                  <a:txBody>
                    <a:bodyPr/>
                    <a:lstStyle/>
                    <a:p>
                      <a:pPr marL="0" marR="0" lvl="0" indent="0" algn="l" defTabSz="932563"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633297440"/>
                  </a:ext>
                </a:extLst>
              </a:tr>
              <a:tr h="432415">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1:15-2:15</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Azure Defender</a:t>
                      </a:r>
                      <a:b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b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VM/SQL Vulnerability Assessments</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lvl="0" indent="0" algn="l" defTabSz="932563"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45338612"/>
                  </a:ext>
                </a:extLst>
              </a:tr>
              <a:tr h="432415">
                <a:tc>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Segoe UI" panose="020B0502040204020203" pitchFamily="34" charset="0"/>
                        </a:rPr>
                        <a:t>2:00-3:00</a:t>
                      </a:r>
                      <a:endParaRPr lang="en-US" sz="11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Activity: Data Engineering Discussion</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rowSpan="2">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14060379"/>
                  </a:ext>
                </a:extLst>
              </a:tr>
              <a:tr h="432415">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3:00-4:00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Build Hands-on: </a:t>
                      </a:r>
                      <a:endParaRPr lang="en-US" sz="1000" b="0" i="0" u="none" strike="noStrike" dirty="0">
                        <a:solidFill>
                          <a:schemeClr val="bg1"/>
                        </a:solidFill>
                        <a:effectLst/>
                        <a:latin typeface="+mn-lt"/>
                      </a:endParaRPr>
                    </a:p>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Azure Defender Part 2</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63039413"/>
                  </a:ext>
                </a:extLst>
              </a:tr>
              <a:tr h="432415">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4:00-4:15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Closing</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964641089"/>
                  </a:ext>
                </a:extLst>
              </a:tr>
            </a:tbl>
          </a:graphicData>
        </a:graphic>
      </p:graphicFrame>
      <p:sp>
        <p:nvSpPr>
          <p:cNvPr id="3" name="TextBox 2">
            <a:extLst>
              <a:ext uri="{FF2B5EF4-FFF2-40B4-BE49-F238E27FC236}">
                <a16:creationId xmlns:a16="http://schemas.microsoft.com/office/drawing/2014/main" id="{C27A9985-64CD-4226-964D-0DDC962D62FE}"/>
              </a:ext>
            </a:extLst>
          </p:cNvPr>
          <p:cNvSpPr txBox="1"/>
          <p:nvPr/>
        </p:nvSpPr>
        <p:spPr>
          <a:xfrm>
            <a:off x="403058" y="69088"/>
            <a:ext cx="4135606" cy="778574"/>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3530" b="0" i="0" u="none" strike="noStrike" kern="1200" cap="none" spc="0" normalizeH="0" baseline="0" noProof="0" dirty="0">
                <a:ln>
                  <a:noFill/>
                </a:ln>
                <a:solidFill>
                  <a:srgbClr val="32145A"/>
                </a:solidFill>
                <a:effectLst/>
                <a:uLnTx/>
                <a:uFillTx/>
                <a:latin typeface="Segoe UI Semibold"/>
                <a:ea typeface="+mn-ea"/>
                <a:cs typeface="+mn-cs"/>
              </a:rPr>
              <a:t>Welcome Back!</a:t>
            </a:r>
          </a:p>
        </p:txBody>
      </p:sp>
      <p:sp>
        <p:nvSpPr>
          <p:cNvPr id="7" name="POI_ECAF" title="Icon of a map location marker">
            <a:extLst>
              <a:ext uri="{FF2B5EF4-FFF2-40B4-BE49-F238E27FC236}">
                <a16:creationId xmlns:a16="http://schemas.microsoft.com/office/drawing/2014/main" id="{8B40C856-42C0-4F83-A4B7-F1690160FB37}"/>
              </a:ext>
            </a:extLst>
          </p:cNvPr>
          <p:cNvSpPr>
            <a:spLocks noChangeAspect="1" noEditPoints="1"/>
          </p:cNvSpPr>
          <p:nvPr/>
        </p:nvSpPr>
        <p:spPr bwMode="auto">
          <a:xfrm rot="16200000">
            <a:off x="3447130" y="4772479"/>
            <a:ext cx="336960" cy="53918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nvGrpSpPr>
          <p:cNvPr id="21" name="Group 20">
            <a:extLst>
              <a:ext uri="{FF2B5EF4-FFF2-40B4-BE49-F238E27FC236}">
                <a16:creationId xmlns:a16="http://schemas.microsoft.com/office/drawing/2014/main" id="{BE6B509F-5030-4611-9719-785B52B6B2FE}"/>
              </a:ext>
            </a:extLst>
          </p:cNvPr>
          <p:cNvGrpSpPr/>
          <p:nvPr/>
        </p:nvGrpSpPr>
        <p:grpSpPr>
          <a:xfrm>
            <a:off x="10241172" y="5398738"/>
            <a:ext cx="1332848" cy="1133894"/>
            <a:chOff x="10306486" y="5346486"/>
            <a:chExt cx="1332848" cy="1133894"/>
          </a:xfrm>
        </p:grpSpPr>
        <p:grpSp>
          <p:nvGrpSpPr>
            <p:cNvPr id="8" name="Group 7">
              <a:extLst>
                <a:ext uri="{FF2B5EF4-FFF2-40B4-BE49-F238E27FC236}">
                  <a16:creationId xmlns:a16="http://schemas.microsoft.com/office/drawing/2014/main" id="{0BFAE69D-3EBB-47D4-8EDB-7E3C400BAFEE}"/>
                </a:ext>
              </a:extLst>
            </p:cNvPr>
            <p:cNvGrpSpPr/>
            <p:nvPr/>
          </p:nvGrpSpPr>
          <p:grpSpPr>
            <a:xfrm>
              <a:off x="10306486" y="5346486"/>
              <a:ext cx="1065210" cy="307777"/>
              <a:chOff x="6546323" y="6478152"/>
              <a:chExt cx="1065210" cy="307777"/>
            </a:xfrm>
          </p:grpSpPr>
          <p:sp>
            <p:nvSpPr>
              <p:cNvPr id="19" name="Rectangle 18">
                <a:extLst>
                  <a:ext uri="{FF2B5EF4-FFF2-40B4-BE49-F238E27FC236}">
                    <a16:creationId xmlns:a16="http://schemas.microsoft.com/office/drawing/2014/main" id="{4A1ADD93-30D4-49A9-86DF-B1D6E0FF4AFD}"/>
                  </a:ext>
                </a:extLst>
              </p:cNvPr>
              <p:cNvSpPr/>
              <p:nvPr/>
            </p:nvSpPr>
            <p:spPr bwMode="auto">
              <a:xfrm>
                <a:off x="6546323" y="6564307"/>
                <a:ext cx="135467" cy="135467"/>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TextBox 19">
                <a:extLst>
                  <a:ext uri="{FF2B5EF4-FFF2-40B4-BE49-F238E27FC236}">
                    <a16:creationId xmlns:a16="http://schemas.microsoft.com/office/drawing/2014/main" id="{3AF104A3-4BBD-429A-8F98-445490FD5C0A}"/>
                  </a:ext>
                </a:extLst>
              </p:cNvPr>
              <p:cNvSpPr txBox="1"/>
              <p:nvPr/>
            </p:nvSpPr>
            <p:spPr>
              <a:xfrm>
                <a:off x="6723328" y="6478152"/>
                <a:ext cx="888205"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Presentation/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Whole Group</a:t>
                </a:r>
              </a:p>
            </p:txBody>
          </p:sp>
        </p:grpSp>
        <p:grpSp>
          <p:nvGrpSpPr>
            <p:cNvPr id="10" name="Group 9">
              <a:extLst>
                <a:ext uri="{FF2B5EF4-FFF2-40B4-BE49-F238E27FC236}">
                  <a16:creationId xmlns:a16="http://schemas.microsoft.com/office/drawing/2014/main" id="{4499351A-9A1D-4195-9BF8-A0D697012B2C}"/>
                </a:ext>
              </a:extLst>
            </p:cNvPr>
            <p:cNvGrpSpPr/>
            <p:nvPr/>
          </p:nvGrpSpPr>
          <p:grpSpPr>
            <a:xfrm>
              <a:off x="10309579" y="5724451"/>
              <a:ext cx="597838" cy="153888"/>
              <a:chOff x="7873089" y="6555096"/>
              <a:chExt cx="597838" cy="153888"/>
            </a:xfrm>
          </p:grpSpPr>
          <p:sp>
            <p:nvSpPr>
              <p:cNvPr id="17" name="Rectangle 16">
                <a:extLst>
                  <a:ext uri="{FF2B5EF4-FFF2-40B4-BE49-F238E27FC236}">
                    <a16:creationId xmlns:a16="http://schemas.microsoft.com/office/drawing/2014/main" id="{535ED643-E585-483E-8F9C-B6A5037B1D0F}"/>
                  </a:ext>
                </a:extLst>
              </p:cNvPr>
              <p:cNvSpPr/>
              <p:nvPr/>
            </p:nvSpPr>
            <p:spPr bwMode="auto">
              <a:xfrm>
                <a:off x="7873089" y="6564307"/>
                <a:ext cx="135467" cy="135467"/>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TextBox 17">
                <a:extLst>
                  <a:ext uri="{FF2B5EF4-FFF2-40B4-BE49-F238E27FC236}">
                    <a16:creationId xmlns:a16="http://schemas.microsoft.com/office/drawing/2014/main" id="{0A0FB2CD-4F1E-41A7-A319-99D1B5F1B8A7}"/>
                  </a:ext>
                </a:extLst>
              </p:cNvPr>
              <p:cNvSpPr txBox="1"/>
              <p:nvPr/>
            </p:nvSpPr>
            <p:spPr>
              <a:xfrm>
                <a:off x="8050094" y="6555096"/>
                <a:ext cx="420833"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Lab</a:t>
                </a:r>
              </a:p>
            </p:txBody>
          </p:sp>
        </p:grpSp>
        <p:grpSp>
          <p:nvGrpSpPr>
            <p:cNvPr id="11" name="Group 10">
              <a:extLst>
                <a:ext uri="{FF2B5EF4-FFF2-40B4-BE49-F238E27FC236}">
                  <a16:creationId xmlns:a16="http://schemas.microsoft.com/office/drawing/2014/main" id="{C3FCE39E-E09B-488C-AFCB-81FCF54FE6AB}"/>
                </a:ext>
              </a:extLst>
            </p:cNvPr>
            <p:cNvGrpSpPr/>
            <p:nvPr/>
          </p:nvGrpSpPr>
          <p:grpSpPr>
            <a:xfrm>
              <a:off x="10306486" y="5948527"/>
              <a:ext cx="1332848" cy="307777"/>
              <a:chOff x="9199855" y="6478152"/>
              <a:chExt cx="1332848" cy="307777"/>
            </a:xfrm>
          </p:grpSpPr>
          <p:sp>
            <p:nvSpPr>
              <p:cNvPr id="15" name="Rectangle 14">
                <a:extLst>
                  <a:ext uri="{FF2B5EF4-FFF2-40B4-BE49-F238E27FC236}">
                    <a16:creationId xmlns:a16="http://schemas.microsoft.com/office/drawing/2014/main" id="{BD5C0EBC-A212-4F43-BC58-EB27CA02A628}"/>
                  </a:ext>
                </a:extLst>
              </p:cNvPr>
              <p:cNvSpPr/>
              <p:nvPr/>
            </p:nvSpPr>
            <p:spPr bwMode="auto">
              <a:xfrm>
                <a:off x="9199855" y="6564307"/>
                <a:ext cx="135467" cy="135467"/>
              </a:xfrm>
              <a:prstGeom prst="rect">
                <a:avLst/>
              </a:prstGeom>
              <a:solidFill>
                <a:srgbClr val="B4A0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TextBox 15">
                <a:extLst>
                  <a:ext uri="{FF2B5EF4-FFF2-40B4-BE49-F238E27FC236}">
                    <a16:creationId xmlns:a16="http://schemas.microsoft.com/office/drawing/2014/main" id="{44EBCBA0-98B8-4016-903D-13834DFF8C7B}"/>
                  </a:ext>
                </a:extLst>
              </p:cNvPr>
              <p:cNvSpPr txBox="1"/>
              <p:nvPr/>
            </p:nvSpPr>
            <p:spPr>
              <a:xfrm>
                <a:off x="9376860" y="6478152"/>
                <a:ext cx="1155843"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 Discussion/ Group Work</a:t>
                </a:r>
              </a:p>
            </p:txBody>
          </p:sp>
        </p:grpSp>
        <p:grpSp>
          <p:nvGrpSpPr>
            <p:cNvPr id="12" name="Group 11">
              <a:extLst>
                <a:ext uri="{FF2B5EF4-FFF2-40B4-BE49-F238E27FC236}">
                  <a16:creationId xmlns:a16="http://schemas.microsoft.com/office/drawing/2014/main" id="{FBF10118-9709-4C16-80C5-D7B4A7F705C5}"/>
                </a:ext>
              </a:extLst>
            </p:cNvPr>
            <p:cNvGrpSpPr/>
            <p:nvPr/>
          </p:nvGrpSpPr>
          <p:grpSpPr>
            <a:xfrm>
              <a:off x="10306486" y="6326492"/>
              <a:ext cx="1233580" cy="153888"/>
              <a:chOff x="10526621" y="6555096"/>
              <a:chExt cx="1233580" cy="153888"/>
            </a:xfrm>
          </p:grpSpPr>
          <p:sp>
            <p:nvSpPr>
              <p:cNvPr id="13" name="Rectangle 12">
                <a:extLst>
                  <a:ext uri="{FF2B5EF4-FFF2-40B4-BE49-F238E27FC236}">
                    <a16:creationId xmlns:a16="http://schemas.microsoft.com/office/drawing/2014/main" id="{CD7634E0-80F4-45C3-AF3C-FE636F38960A}"/>
                  </a:ext>
                </a:extLst>
              </p:cNvPr>
              <p:cNvSpPr/>
              <p:nvPr/>
            </p:nvSpPr>
            <p:spPr bwMode="auto">
              <a:xfrm>
                <a:off x="10526621" y="6564307"/>
                <a:ext cx="135467" cy="135467"/>
              </a:xfrm>
              <a:prstGeom prst="rect">
                <a:avLst/>
              </a:prstGeom>
              <a:solidFill>
                <a:srgbClr val="FFF1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TextBox 13">
                <a:extLst>
                  <a:ext uri="{FF2B5EF4-FFF2-40B4-BE49-F238E27FC236}">
                    <a16:creationId xmlns:a16="http://schemas.microsoft.com/office/drawing/2014/main" id="{A470C848-C031-4463-BC43-159CDD3394E9}"/>
                  </a:ext>
                </a:extLst>
              </p:cNvPr>
              <p:cNvSpPr txBox="1"/>
              <p:nvPr/>
            </p:nvSpPr>
            <p:spPr>
              <a:xfrm>
                <a:off x="10703627" y="6555096"/>
                <a:ext cx="1056574"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Announcements</a:t>
                </a:r>
              </a:p>
            </p:txBody>
          </p:sp>
        </p:grpSp>
      </p:grpSp>
    </p:spTree>
    <p:extLst>
      <p:ext uri="{BB962C8B-B14F-4D97-AF65-F5344CB8AC3E}">
        <p14:creationId xmlns:p14="http://schemas.microsoft.com/office/powerpoint/2010/main" val="4039890947"/>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86EC9-54A6-4E5E-BC02-F5A97CA22B36}"/>
              </a:ext>
            </a:extLst>
          </p:cNvPr>
          <p:cNvSpPr txBox="1"/>
          <p:nvPr/>
        </p:nvSpPr>
        <p:spPr>
          <a:xfrm>
            <a:off x="6537911" y="-754803"/>
            <a:ext cx="5654090" cy="561211"/>
          </a:xfrm>
          <a:prstGeom prst="rect">
            <a:avLst/>
          </a:prstGeom>
          <a:solidFill>
            <a:srgbClr val="FF0066"/>
          </a:solidFill>
        </p:spPr>
        <p:txBody>
          <a:bodyPr wrap="square" lIns="179285" tIns="143428" rIns="179285" bIns="143428" rtlCol="0">
            <a:spAutoFit/>
          </a:bodyPr>
          <a:lstStyle/>
          <a:p>
            <a:pPr>
              <a:lnSpc>
                <a:spcPct val="90000"/>
              </a:lnSpc>
              <a:spcAft>
                <a:spcPts val="588"/>
              </a:spcAft>
            </a:pPr>
            <a:r>
              <a:rPr lang="en-US" sz="1961" dirty="0">
                <a:solidFill>
                  <a:schemeClr val="bg1"/>
                </a:solidFill>
              </a:rPr>
              <a:t>Thank You slide</a:t>
            </a:r>
          </a:p>
        </p:txBody>
      </p:sp>
      <p:sp>
        <p:nvSpPr>
          <p:cNvPr id="3" name="Title 2">
            <a:extLst>
              <a:ext uri="{FF2B5EF4-FFF2-40B4-BE49-F238E27FC236}">
                <a16:creationId xmlns:a16="http://schemas.microsoft.com/office/drawing/2014/main" id="{581BBE84-9D13-41FD-AB94-48384D386832}"/>
              </a:ext>
            </a:extLst>
          </p:cNvPr>
          <p:cNvSpPr txBox="1">
            <a:spLocks/>
          </p:cNvSpPr>
          <p:nvPr/>
        </p:nvSpPr>
        <p:spPr>
          <a:xfrm>
            <a:off x="493345" y="3035864"/>
            <a:ext cx="9144000" cy="498527"/>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dirty="0">
                <a:solidFill>
                  <a:schemeClr val="bg1"/>
                </a:solidFill>
              </a:rPr>
              <a:t>Thank you</a:t>
            </a:r>
          </a:p>
        </p:txBody>
      </p:sp>
    </p:spTree>
    <p:custDataLst>
      <p:tags r:id="rId1"/>
    </p:custDataLst>
    <p:extLst>
      <p:ext uri="{BB962C8B-B14F-4D97-AF65-F5344CB8AC3E}">
        <p14:creationId xmlns:p14="http://schemas.microsoft.com/office/powerpoint/2010/main" val="3505119961"/>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DCEA469-8B54-4D1E-8AC8-43C53D5710A6}"/>
              </a:ext>
            </a:extLst>
          </p:cNvPr>
          <p:cNvSpPr>
            <a:spLocks noGrp="1"/>
          </p:cNvSpPr>
          <p:nvPr>
            <p:ph type="title"/>
          </p:nvPr>
        </p:nvSpPr>
        <p:spPr>
          <a:xfrm>
            <a:off x="5760500" y="321586"/>
            <a:ext cx="6563533" cy="844833"/>
          </a:xfrm>
        </p:spPr>
        <p:txBody>
          <a:bodyPr/>
          <a:lstStyle/>
          <a:p>
            <a:r>
              <a:rPr lang="en-US" dirty="0">
                <a:cs typeface="Segoe UI"/>
              </a:rPr>
              <a:t>Full Group Activity: </a:t>
            </a:r>
            <a:br>
              <a:rPr lang="en-US" dirty="0">
                <a:cs typeface="Segoe UI"/>
              </a:rPr>
            </a:br>
            <a:r>
              <a:rPr lang="en-US" dirty="0"/>
              <a:t>Azure Defender</a:t>
            </a:r>
          </a:p>
        </p:txBody>
      </p:sp>
      <p:sp>
        <p:nvSpPr>
          <p:cNvPr id="6" name="TextBox 5">
            <a:extLst>
              <a:ext uri="{FF2B5EF4-FFF2-40B4-BE49-F238E27FC236}">
                <a16:creationId xmlns:a16="http://schemas.microsoft.com/office/drawing/2014/main" id="{89BAF1FA-F3AB-470E-9FE2-32FC7A3BE184}"/>
              </a:ext>
            </a:extLst>
          </p:cNvPr>
          <p:cNvSpPr txBox="1"/>
          <p:nvPr/>
        </p:nvSpPr>
        <p:spPr>
          <a:xfrm>
            <a:off x="5760500" y="1889356"/>
            <a:ext cx="6152808" cy="1461169"/>
          </a:xfrm>
          <a:prstGeom prst="rect">
            <a:avLst/>
          </a:prstGeom>
          <a:noFill/>
        </p:spPr>
        <p:txBody>
          <a:bodyPr wrap="square" lIns="0" tIns="0" rIns="0" bIns="0" rtlCol="0">
            <a:spAutoFit/>
          </a:bodyPr>
          <a:lstStyle/>
          <a:p>
            <a:r>
              <a:rPr lang="en-US" sz="1765" b="1" dirty="0"/>
              <a:t>Objective: </a:t>
            </a:r>
            <a:r>
              <a:rPr lang="en-US" sz="1765" dirty="0"/>
              <a:t>As a result of participating in this activity, you will better be able to TODO.</a:t>
            </a:r>
          </a:p>
          <a:p>
            <a:endParaRPr lang="en-US" sz="1765" dirty="0"/>
          </a:p>
          <a:p>
            <a:r>
              <a:rPr lang="en-US" sz="1400" b="1" dirty="0"/>
              <a:t>What you will be doing: </a:t>
            </a:r>
            <a:r>
              <a:rPr lang="en-US" sz="1400" dirty="0"/>
              <a:t>The facilitator will be posting questions to the entire group using an interactive tool called Mentimeter. The answers you post using Mentimeter will then drive the discussion. </a:t>
            </a:r>
          </a:p>
        </p:txBody>
      </p:sp>
      <p:sp>
        <p:nvSpPr>
          <p:cNvPr id="9" name="TextBox 8">
            <a:extLst>
              <a:ext uri="{FF2B5EF4-FFF2-40B4-BE49-F238E27FC236}">
                <a16:creationId xmlns:a16="http://schemas.microsoft.com/office/drawing/2014/main" id="{243FFC84-B70E-4064-83ED-02E404006BF8}"/>
              </a:ext>
            </a:extLst>
          </p:cNvPr>
          <p:cNvSpPr txBox="1"/>
          <p:nvPr/>
        </p:nvSpPr>
        <p:spPr>
          <a:xfrm>
            <a:off x="5760500" y="5887763"/>
            <a:ext cx="6547184" cy="430887"/>
          </a:xfrm>
          <a:prstGeom prst="rect">
            <a:avLst/>
          </a:prstGeom>
          <a:noFill/>
        </p:spPr>
        <p:txBody>
          <a:bodyPr wrap="square" lIns="0" tIns="0" rIns="0" bIns="0" rtlCol="0">
            <a:spAutoFit/>
          </a:bodyPr>
          <a:lstStyle/>
          <a:p>
            <a:r>
              <a:rPr lang="en-US" sz="1400" b="1"/>
              <a:t>Total Activity Time: 30 minutes </a:t>
            </a:r>
          </a:p>
          <a:p>
            <a:pPr marL="336145" indent="-336145">
              <a:buFont typeface="Arial" panose="020B0604020202020204" pitchFamily="34" charset="0"/>
              <a:buChar char="•"/>
            </a:pPr>
            <a:endParaRPr lang="en-US" sz="1400"/>
          </a:p>
        </p:txBody>
      </p:sp>
      <p:pic>
        <p:nvPicPr>
          <p:cNvPr id="2" name="Picture 1">
            <a:extLst>
              <a:ext uri="{FF2B5EF4-FFF2-40B4-BE49-F238E27FC236}">
                <a16:creationId xmlns:a16="http://schemas.microsoft.com/office/drawing/2014/main" id="{B605A305-DCFD-4AFD-92A6-7269AF4E79D6}"/>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15259" r="31927"/>
          <a:stretch/>
        </p:blipFill>
        <p:spPr>
          <a:xfrm>
            <a:off x="-36186" y="487"/>
            <a:ext cx="5429463" cy="6857027"/>
          </a:xfrm>
          <a:prstGeom prst="rect">
            <a:avLst/>
          </a:prstGeom>
        </p:spPr>
      </p:pic>
    </p:spTree>
    <p:extLst>
      <p:ext uri="{BB962C8B-B14F-4D97-AF65-F5344CB8AC3E}">
        <p14:creationId xmlns:p14="http://schemas.microsoft.com/office/powerpoint/2010/main" val="1111549606"/>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0B105FF4-5322-4B41-BA12-B1B509F3C2FA}"/>
              </a:ext>
            </a:extLst>
          </p:cNvPr>
          <p:cNvSpPr>
            <a:spLocks noGrp="1"/>
          </p:cNvSpPr>
          <p:nvPr>
            <p:ph type="title"/>
          </p:nvPr>
        </p:nvSpPr>
        <p:spPr>
          <a:xfrm>
            <a:off x="588263" y="2990440"/>
            <a:ext cx="4167887" cy="543097"/>
          </a:xfrm>
        </p:spPr>
        <p:txBody>
          <a:bodyPr/>
          <a:lstStyle/>
          <a:p>
            <a:r>
              <a:rPr lang="en-US" dirty="0"/>
              <a:t>Mentimeter Poll</a:t>
            </a:r>
          </a:p>
        </p:txBody>
      </p:sp>
      <p:sp>
        <p:nvSpPr>
          <p:cNvPr id="10" name="Text Placeholder 9">
            <a:extLst>
              <a:ext uri="{FF2B5EF4-FFF2-40B4-BE49-F238E27FC236}">
                <a16:creationId xmlns:a16="http://schemas.microsoft.com/office/drawing/2014/main" id="{9AFD0CC0-3A23-4586-AA8D-77DD85ABA710}"/>
              </a:ext>
            </a:extLst>
          </p:cNvPr>
          <p:cNvSpPr>
            <a:spLocks noGrp="1"/>
          </p:cNvSpPr>
          <p:nvPr>
            <p:ph type="body" sz="quarter" idx="12"/>
          </p:nvPr>
        </p:nvSpPr>
        <p:spPr>
          <a:xfrm>
            <a:off x="582042" y="3962401"/>
            <a:ext cx="4164583" cy="2112245"/>
          </a:xfrm>
        </p:spPr>
        <p:txBody>
          <a:bodyPr/>
          <a:lstStyle/>
          <a:p>
            <a:r>
              <a:rPr lang="en-US" dirty="0"/>
              <a:t>Scan QR Code </a:t>
            </a:r>
            <a:br>
              <a:rPr lang="en-US" dirty="0"/>
            </a:br>
            <a:endParaRPr lang="en-US" dirty="0"/>
          </a:p>
          <a:p>
            <a:r>
              <a:rPr lang="en-US" dirty="0"/>
              <a:t>or</a:t>
            </a:r>
            <a:br>
              <a:rPr lang="en-US" dirty="0"/>
            </a:br>
            <a:br>
              <a:rPr lang="en-US" dirty="0"/>
            </a:br>
            <a:r>
              <a:rPr lang="en-US" dirty="0"/>
              <a:t>Go to </a:t>
            </a:r>
            <a:r>
              <a:rPr lang="en-US" dirty="0">
                <a:hlinkClick r:id="rId3"/>
              </a:rPr>
              <a:t>www.menti.com</a:t>
            </a:r>
            <a:r>
              <a:rPr lang="en-US" dirty="0"/>
              <a:t> and use code</a:t>
            </a:r>
          </a:p>
          <a:p>
            <a:endParaRPr lang="en-US" dirty="0"/>
          </a:p>
          <a:p>
            <a:r>
              <a:rPr lang="en-US" b="1" i="0" dirty="0">
                <a:effectLst/>
                <a:latin typeface="MentiText"/>
              </a:rPr>
              <a:t>1183 9575</a:t>
            </a:r>
            <a:endParaRPr lang="en-US" dirty="0"/>
          </a:p>
        </p:txBody>
      </p:sp>
      <p:pic>
        <p:nvPicPr>
          <p:cNvPr id="4" name="Picture 3">
            <a:extLst>
              <a:ext uri="{FF2B5EF4-FFF2-40B4-BE49-F238E27FC236}">
                <a16:creationId xmlns:a16="http://schemas.microsoft.com/office/drawing/2014/main" id="{98C2CE80-D6AD-45FF-9685-69FA53DABFEC}"/>
              </a:ext>
            </a:extLst>
          </p:cNvPr>
          <p:cNvPicPr>
            <a:picLocks noChangeAspect="1"/>
          </p:cNvPicPr>
          <p:nvPr/>
        </p:nvPicPr>
        <p:blipFill>
          <a:blip r:embed="rId4"/>
          <a:stretch>
            <a:fillRect/>
          </a:stretch>
        </p:blipFill>
        <p:spPr>
          <a:xfrm>
            <a:off x="6565900" y="978770"/>
            <a:ext cx="4667250" cy="4667250"/>
          </a:xfrm>
          <a:prstGeom prst="rect">
            <a:avLst/>
          </a:prstGeom>
        </p:spPr>
      </p:pic>
    </p:spTree>
    <p:extLst>
      <p:ext uri="{BB962C8B-B14F-4D97-AF65-F5344CB8AC3E}">
        <p14:creationId xmlns:p14="http://schemas.microsoft.com/office/powerpoint/2010/main" val="3002075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DCEA469-8B54-4D1E-8AC8-43C53D5710A6}"/>
              </a:ext>
            </a:extLst>
          </p:cNvPr>
          <p:cNvSpPr>
            <a:spLocks noGrp="1"/>
          </p:cNvSpPr>
          <p:nvPr>
            <p:ph type="title"/>
          </p:nvPr>
        </p:nvSpPr>
        <p:spPr>
          <a:xfrm>
            <a:off x="352425" y="331567"/>
            <a:ext cx="6796924" cy="844727"/>
          </a:xfrm>
        </p:spPr>
        <p:txBody>
          <a:bodyPr/>
          <a:lstStyle/>
          <a:p>
            <a:r>
              <a:rPr lang="en-US" dirty="0">
                <a:cs typeface="Segoe UI"/>
              </a:rPr>
              <a:t>Hands-On Build Activity: </a:t>
            </a:r>
            <a:br>
              <a:rPr lang="en-US" dirty="0">
                <a:cs typeface="Segoe UI"/>
              </a:rPr>
            </a:br>
            <a:r>
              <a:rPr lang="en-US" dirty="0">
                <a:cs typeface="Segoe UI"/>
              </a:rPr>
              <a:t>Azure Defender Part 2</a:t>
            </a:r>
            <a:endParaRPr lang="en-US" dirty="0"/>
          </a:p>
        </p:txBody>
      </p:sp>
      <p:sp>
        <p:nvSpPr>
          <p:cNvPr id="6" name="TextBox 5">
            <a:extLst>
              <a:ext uri="{FF2B5EF4-FFF2-40B4-BE49-F238E27FC236}">
                <a16:creationId xmlns:a16="http://schemas.microsoft.com/office/drawing/2014/main" id="{89BAF1FA-F3AB-470E-9FE2-32FC7A3BE184}"/>
              </a:ext>
            </a:extLst>
          </p:cNvPr>
          <p:cNvSpPr txBox="1"/>
          <p:nvPr/>
        </p:nvSpPr>
        <p:spPr>
          <a:xfrm>
            <a:off x="352424" y="1412331"/>
            <a:ext cx="6210301" cy="1676613"/>
          </a:xfrm>
          <a:prstGeom prst="rect">
            <a:avLst/>
          </a:prstGeom>
          <a:noFill/>
        </p:spPr>
        <p:txBody>
          <a:bodyPr wrap="square" lIns="0" tIns="0" rIns="0" bIns="0" rtlCol="0">
            <a:spAutoFit/>
          </a:bodyPr>
          <a:lstStyle/>
          <a:p>
            <a:pPr defTabSz="914192"/>
            <a:r>
              <a:rPr lang="en-US" sz="1765" b="1" dirty="0">
                <a:solidFill>
                  <a:srgbClr val="1A1A1A"/>
                </a:solidFill>
                <a:latin typeface="Segoe UI"/>
              </a:rPr>
              <a:t>Objective: </a:t>
            </a:r>
            <a:r>
              <a:rPr lang="en-US" sz="1765" dirty="0">
                <a:solidFill>
                  <a:srgbClr val="1A1A1A"/>
                </a:solidFill>
                <a:latin typeface="Segoe UI"/>
              </a:rPr>
              <a:t>As a result of participating in this lab, you will be better able to TODO.</a:t>
            </a:r>
          </a:p>
          <a:p>
            <a:pPr defTabSz="914192"/>
            <a:endParaRPr lang="en-US" sz="1765" dirty="0">
              <a:solidFill>
                <a:srgbClr val="1A1A1A"/>
              </a:solidFill>
              <a:latin typeface="Segoe UI"/>
            </a:endParaRPr>
          </a:p>
          <a:p>
            <a:pPr defTabSz="914192"/>
            <a:r>
              <a:rPr lang="en-US" sz="1400" b="1" dirty="0">
                <a:solidFill>
                  <a:srgbClr val="1A1A1A"/>
                </a:solidFill>
                <a:latin typeface="Segoe UI"/>
              </a:rPr>
              <a:t>What you will be doing: </a:t>
            </a:r>
            <a:r>
              <a:rPr lang="en-US" sz="1400" dirty="0">
                <a:solidFill>
                  <a:srgbClr val="1A1A1A"/>
                </a:solidFill>
                <a:latin typeface="Segoe UI"/>
              </a:rPr>
              <a:t>Like the Part 1 exercise, you </a:t>
            </a:r>
            <a:r>
              <a:rPr lang="en-US" sz="1400" b="1" dirty="0">
                <a:solidFill>
                  <a:srgbClr val="1A1A1A"/>
                </a:solidFill>
                <a:latin typeface="Segoe UI"/>
              </a:rPr>
              <a:t>work individually in your lab environment to complete a set of tasks </a:t>
            </a:r>
            <a:r>
              <a:rPr lang="en-US" sz="1400" dirty="0">
                <a:solidFill>
                  <a:srgbClr val="1A1A1A"/>
                </a:solidFill>
                <a:latin typeface="Segoe UI"/>
              </a:rPr>
              <a:t>you would typically follow in work associated with ingesting and integrating your customer’s data. A set of tasks are outlined for you to follow and complete.</a:t>
            </a:r>
          </a:p>
        </p:txBody>
      </p:sp>
      <p:sp>
        <p:nvSpPr>
          <p:cNvPr id="9" name="TextBox 8">
            <a:extLst>
              <a:ext uri="{FF2B5EF4-FFF2-40B4-BE49-F238E27FC236}">
                <a16:creationId xmlns:a16="http://schemas.microsoft.com/office/drawing/2014/main" id="{243FFC84-B70E-4064-83ED-02E404006BF8}"/>
              </a:ext>
            </a:extLst>
          </p:cNvPr>
          <p:cNvSpPr txBox="1"/>
          <p:nvPr/>
        </p:nvSpPr>
        <p:spPr>
          <a:xfrm>
            <a:off x="352425" y="5886289"/>
            <a:ext cx="6796924" cy="430887"/>
          </a:xfrm>
          <a:prstGeom prst="rect">
            <a:avLst/>
          </a:prstGeom>
          <a:noFill/>
        </p:spPr>
        <p:txBody>
          <a:bodyPr wrap="square" lIns="0" tIns="0" rIns="0" bIns="0" rtlCol="0">
            <a:spAutoFit/>
          </a:bodyPr>
          <a:lstStyle/>
          <a:p>
            <a:pPr defTabSz="914192"/>
            <a:r>
              <a:rPr lang="en-US" sz="1400" b="1">
                <a:solidFill>
                  <a:srgbClr val="1A1A1A"/>
                </a:solidFill>
                <a:latin typeface="Segoe UI"/>
              </a:rPr>
              <a:t>Total Activity Time: 60 minutes </a:t>
            </a:r>
          </a:p>
          <a:p>
            <a:pPr marL="336080" indent="-336080" defTabSz="914192">
              <a:buFont typeface="Arial" panose="020B0604020202020204" pitchFamily="34" charset="0"/>
              <a:buChar char="•"/>
            </a:pPr>
            <a:endParaRPr lang="en-US" sz="1400">
              <a:solidFill>
                <a:srgbClr val="1A1A1A"/>
              </a:solidFill>
              <a:latin typeface="Segoe UI"/>
            </a:endParaRPr>
          </a:p>
        </p:txBody>
      </p:sp>
      <p:pic>
        <p:nvPicPr>
          <p:cNvPr id="2" name="Picture 1" descr="A person sitting at a table in front of a window&#10;&#10;Description automatically generated">
            <a:extLst>
              <a:ext uri="{FF2B5EF4-FFF2-40B4-BE49-F238E27FC236}">
                <a16:creationId xmlns:a16="http://schemas.microsoft.com/office/drawing/2014/main" id="{7A03486E-86C4-461C-896E-98CA25E5B83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41388" r="9053"/>
          <a:stretch/>
        </p:blipFill>
        <p:spPr>
          <a:xfrm>
            <a:off x="6992298" y="-7450"/>
            <a:ext cx="5198837" cy="6993533"/>
          </a:xfrm>
          <a:prstGeom prst="rect">
            <a:avLst/>
          </a:prstGeom>
        </p:spPr>
      </p:pic>
    </p:spTree>
    <p:extLst>
      <p:ext uri="{BB962C8B-B14F-4D97-AF65-F5344CB8AC3E}">
        <p14:creationId xmlns:p14="http://schemas.microsoft.com/office/powerpoint/2010/main" val="3840326530"/>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3200D743-F7A4-4950-8994-D03DFD926920}"/>
              </a:ext>
            </a:extLst>
          </p:cNvPr>
          <p:cNvSpPr/>
          <p:nvPr/>
        </p:nvSpPr>
        <p:spPr bwMode="auto">
          <a:xfrm>
            <a:off x="379340" y="3754468"/>
            <a:ext cx="2133621"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1: </a:t>
            </a:r>
            <a:r>
              <a:rPr lang="en-US" sz="1000">
                <a:solidFill>
                  <a:schemeClr val="tx2"/>
                </a:solidFill>
                <a:ea typeface="Segoe UI" pitchFamily="34" charset="0"/>
                <a:cs typeface="Segoe UI" pitchFamily="34" charset="0"/>
              </a:rPr>
              <a:t>Go to your table group channel</a:t>
            </a:r>
          </a:p>
        </p:txBody>
      </p:sp>
      <p:sp>
        <p:nvSpPr>
          <p:cNvPr id="27" name="Rectangle 26">
            <a:extLst>
              <a:ext uri="{FF2B5EF4-FFF2-40B4-BE49-F238E27FC236}">
                <a16:creationId xmlns:a16="http://schemas.microsoft.com/office/drawing/2014/main" id="{EA9ABF69-4306-4131-A0E6-482D9E611104}"/>
              </a:ext>
            </a:extLst>
          </p:cNvPr>
          <p:cNvSpPr/>
          <p:nvPr/>
        </p:nvSpPr>
        <p:spPr bwMode="auto">
          <a:xfrm>
            <a:off x="2861978" y="3754468"/>
            <a:ext cx="2373212"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2: </a:t>
            </a:r>
            <a:r>
              <a:rPr lang="en-US" sz="1000">
                <a:solidFill>
                  <a:schemeClr val="tx2"/>
                </a:solidFill>
                <a:ea typeface="Segoe UI" pitchFamily="34" charset="0"/>
                <a:cs typeface="Segoe UI" pitchFamily="34" charset="0"/>
              </a:rPr>
              <a:t>Your Learning Adviser will provide you a unique cloud lab login link</a:t>
            </a:r>
          </a:p>
        </p:txBody>
      </p:sp>
      <p:sp>
        <p:nvSpPr>
          <p:cNvPr id="29" name="Rectangle 28">
            <a:extLst>
              <a:ext uri="{FF2B5EF4-FFF2-40B4-BE49-F238E27FC236}">
                <a16:creationId xmlns:a16="http://schemas.microsoft.com/office/drawing/2014/main" id="{DBB1E860-7BC9-404B-9A00-C6E676DCC1FD}"/>
              </a:ext>
            </a:extLst>
          </p:cNvPr>
          <p:cNvSpPr/>
          <p:nvPr/>
        </p:nvSpPr>
        <p:spPr bwMode="auto">
          <a:xfrm>
            <a:off x="5638800" y="3754468"/>
            <a:ext cx="6001558"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3: </a:t>
            </a:r>
            <a:r>
              <a:rPr lang="en-US" sz="1000">
                <a:solidFill>
                  <a:schemeClr val="tx2"/>
                </a:solidFill>
                <a:ea typeface="Segoe UI" pitchFamily="34" charset="0"/>
                <a:cs typeface="Segoe UI" pitchFamily="34" charset="0"/>
              </a:rPr>
              <a:t>Login and begin the lab. Engage your table group via a Microsoft Teams “meet now” call to support each other (meet now button in upper right corner of application)</a:t>
            </a:r>
          </a:p>
        </p:txBody>
      </p:sp>
      <p:sp>
        <p:nvSpPr>
          <p:cNvPr id="3" name="Title 2">
            <a:extLst>
              <a:ext uri="{FF2B5EF4-FFF2-40B4-BE49-F238E27FC236}">
                <a16:creationId xmlns:a16="http://schemas.microsoft.com/office/drawing/2014/main" id="{00C3E331-3590-4F94-A04A-5B6DD13A256C}"/>
              </a:ext>
            </a:extLst>
          </p:cNvPr>
          <p:cNvSpPr>
            <a:spLocks noGrp="1"/>
          </p:cNvSpPr>
          <p:nvPr>
            <p:ph type="title"/>
          </p:nvPr>
        </p:nvSpPr>
        <p:spPr>
          <a:xfrm>
            <a:off x="585216" y="2290643"/>
            <a:ext cx="9144000" cy="498598"/>
          </a:xfrm>
        </p:spPr>
        <p:txBody>
          <a:bodyPr/>
          <a:lstStyle/>
          <a:p>
            <a:r>
              <a:rPr lang="en-US"/>
              <a:t>Lab: individual lab exercise</a:t>
            </a:r>
          </a:p>
        </p:txBody>
      </p:sp>
      <p:grpSp>
        <p:nvGrpSpPr>
          <p:cNvPr id="16" name="Group 15">
            <a:extLst>
              <a:ext uri="{FF2B5EF4-FFF2-40B4-BE49-F238E27FC236}">
                <a16:creationId xmlns:a16="http://schemas.microsoft.com/office/drawing/2014/main" id="{96FDAAE7-D5A1-4ADB-A1C3-181ED32C5D87}"/>
              </a:ext>
            </a:extLst>
          </p:cNvPr>
          <p:cNvGrpSpPr/>
          <p:nvPr/>
        </p:nvGrpSpPr>
        <p:grpSpPr>
          <a:xfrm>
            <a:off x="379340" y="4522418"/>
            <a:ext cx="2174383" cy="1392607"/>
            <a:chOff x="407915" y="4398593"/>
            <a:chExt cx="2174383" cy="1392607"/>
          </a:xfrm>
          <a:effectLst>
            <a:outerShdw blurRad="50800" dist="38100" dir="2700000" algn="tl" rotWithShape="0">
              <a:prstClr val="black">
                <a:alpha val="40000"/>
              </a:prstClr>
            </a:outerShdw>
          </a:effectLst>
        </p:grpSpPr>
        <p:grpSp>
          <p:nvGrpSpPr>
            <p:cNvPr id="13" name="Group 12">
              <a:extLst>
                <a:ext uri="{FF2B5EF4-FFF2-40B4-BE49-F238E27FC236}">
                  <a16:creationId xmlns:a16="http://schemas.microsoft.com/office/drawing/2014/main" id="{BD69F95C-CC8E-40E5-AB64-A6BA27DD1A5C}"/>
                </a:ext>
              </a:extLst>
            </p:cNvPr>
            <p:cNvGrpSpPr/>
            <p:nvPr/>
          </p:nvGrpSpPr>
          <p:grpSpPr>
            <a:xfrm>
              <a:off x="407915" y="4398593"/>
              <a:ext cx="2133621" cy="1392607"/>
              <a:chOff x="407915" y="4398593"/>
              <a:chExt cx="2133621" cy="1392607"/>
            </a:xfrm>
          </p:grpSpPr>
          <p:sp>
            <p:nvSpPr>
              <p:cNvPr id="12" name="Rectangle 11">
                <a:extLst>
                  <a:ext uri="{FF2B5EF4-FFF2-40B4-BE49-F238E27FC236}">
                    <a16:creationId xmlns:a16="http://schemas.microsoft.com/office/drawing/2014/main" id="{2B441DA9-C400-4958-B53E-F2D7855615D1}"/>
                  </a:ext>
                </a:extLst>
              </p:cNvPr>
              <p:cNvSpPr/>
              <p:nvPr/>
            </p:nvSpPr>
            <p:spPr bwMode="auto">
              <a:xfrm>
                <a:off x="407915" y="4398593"/>
                <a:ext cx="2133621" cy="139260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CCA88EE2-97D3-4EEE-9542-6AB065E9FA2D}"/>
                  </a:ext>
                </a:extLst>
              </p:cNvPr>
              <p:cNvPicPr>
                <a:picLocks noChangeAspect="1"/>
              </p:cNvPicPr>
              <p:nvPr/>
            </p:nvPicPr>
            <p:blipFill rotWithShape="1">
              <a:blip r:embed="rId2"/>
              <a:srcRect b="41835"/>
              <a:stretch/>
            </p:blipFill>
            <p:spPr>
              <a:xfrm>
                <a:off x="726129" y="4897191"/>
                <a:ext cx="1815407" cy="208209"/>
              </a:xfrm>
              <a:prstGeom prst="rect">
                <a:avLst/>
              </a:prstGeom>
            </p:spPr>
          </p:pic>
          <p:pic>
            <p:nvPicPr>
              <p:cNvPr id="10" name="Picture 9">
                <a:extLst>
                  <a:ext uri="{FF2B5EF4-FFF2-40B4-BE49-F238E27FC236}">
                    <a16:creationId xmlns:a16="http://schemas.microsoft.com/office/drawing/2014/main" id="{6E31DEF1-BB3A-4992-B34F-99254A6EECD9}"/>
                  </a:ext>
                </a:extLst>
              </p:cNvPr>
              <p:cNvPicPr>
                <a:picLocks noChangeAspect="1"/>
              </p:cNvPicPr>
              <p:nvPr/>
            </p:nvPicPr>
            <p:blipFill>
              <a:blip r:embed="rId3"/>
              <a:stretch>
                <a:fillRect/>
              </a:stretch>
            </p:blipFill>
            <p:spPr>
              <a:xfrm>
                <a:off x="705236" y="4398593"/>
                <a:ext cx="1836300" cy="498598"/>
              </a:xfrm>
              <a:prstGeom prst="rect">
                <a:avLst/>
              </a:prstGeom>
            </p:spPr>
          </p:pic>
          <p:pic>
            <p:nvPicPr>
              <p:cNvPr id="11" name="Picture 10">
                <a:extLst>
                  <a:ext uri="{FF2B5EF4-FFF2-40B4-BE49-F238E27FC236}">
                    <a16:creationId xmlns:a16="http://schemas.microsoft.com/office/drawing/2014/main" id="{96E8B4BA-AEF9-4769-B4B8-66C1944B0D77}"/>
                  </a:ext>
                </a:extLst>
              </p:cNvPr>
              <p:cNvPicPr>
                <a:picLocks noChangeAspect="1"/>
              </p:cNvPicPr>
              <p:nvPr/>
            </p:nvPicPr>
            <p:blipFill>
              <a:blip r:embed="rId4"/>
              <a:stretch>
                <a:fillRect/>
              </a:stretch>
            </p:blipFill>
            <p:spPr>
              <a:xfrm>
                <a:off x="407915" y="4398593"/>
                <a:ext cx="306846" cy="1392607"/>
              </a:xfrm>
              <a:prstGeom prst="rect">
                <a:avLst/>
              </a:prstGeom>
            </p:spPr>
          </p:pic>
        </p:grpSp>
        <p:pic>
          <p:nvPicPr>
            <p:cNvPr id="14" name="Picture 13">
              <a:extLst>
                <a:ext uri="{FF2B5EF4-FFF2-40B4-BE49-F238E27FC236}">
                  <a16:creationId xmlns:a16="http://schemas.microsoft.com/office/drawing/2014/main" id="{57DCC7B1-5CC3-4A99-9F2E-4CAE461D5B3A}"/>
                </a:ext>
              </a:extLst>
            </p:cNvPr>
            <p:cNvPicPr>
              <a:picLocks noChangeAspect="1"/>
            </p:cNvPicPr>
            <p:nvPr/>
          </p:nvPicPr>
          <p:blipFill rotWithShape="1">
            <a:blip r:embed="rId5"/>
            <a:srcRect t="1" r="5362" b="-2"/>
            <a:stretch/>
          </p:blipFill>
          <p:spPr>
            <a:xfrm>
              <a:off x="954418" y="5114503"/>
              <a:ext cx="1587118" cy="163177"/>
            </a:xfrm>
            <a:prstGeom prst="rect">
              <a:avLst/>
            </a:prstGeom>
          </p:spPr>
        </p:pic>
        <p:pic>
          <p:nvPicPr>
            <p:cNvPr id="15" name="Picture 14">
              <a:extLst>
                <a:ext uri="{FF2B5EF4-FFF2-40B4-BE49-F238E27FC236}">
                  <a16:creationId xmlns:a16="http://schemas.microsoft.com/office/drawing/2014/main" id="{1E17F3F4-555C-407E-863F-C3524D8DC299}"/>
                </a:ext>
              </a:extLst>
            </p:cNvPr>
            <p:cNvPicPr>
              <a:picLocks noChangeAspect="1"/>
            </p:cNvPicPr>
            <p:nvPr/>
          </p:nvPicPr>
          <p:blipFill rotWithShape="1">
            <a:blip r:embed="rId6"/>
            <a:srcRect l="-5171" t="2" r="-2232" b="-2"/>
            <a:stretch/>
          </p:blipFill>
          <p:spPr>
            <a:xfrm>
              <a:off x="620294" y="5277680"/>
              <a:ext cx="1962004" cy="151987"/>
            </a:xfrm>
            <a:prstGeom prst="rect">
              <a:avLst/>
            </a:prstGeom>
          </p:spPr>
        </p:pic>
      </p:grpSp>
      <p:pic>
        <p:nvPicPr>
          <p:cNvPr id="20" name="Graphic 19" descr="Signature">
            <a:extLst>
              <a:ext uri="{FF2B5EF4-FFF2-40B4-BE49-F238E27FC236}">
                <a16:creationId xmlns:a16="http://schemas.microsoft.com/office/drawing/2014/main" id="{4BF7B5FD-D187-4663-BE12-A33A66F1D53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753849" y="3880425"/>
            <a:ext cx="429897" cy="429897"/>
          </a:xfrm>
          <a:prstGeom prst="rect">
            <a:avLst/>
          </a:prstGeom>
        </p:spPr>
      </p:pic>
      <p:pic>
        <p:nvPicPr>
          <p:cNvPr id="22" name="Graphic 21" descr="Internet">
            <a:extLst>
              <a:ext uri="{FF2B5EF4-FFF2-40B4-BE49-F238E27FC236}">
                <a16:creationId xmlns:a16="http://schemas.microsoft.com/office/drawing/2014/main" id="{6984E7CE-5ADB-43CE-83F0-733062E747D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928653" y="3846074"/>
            <a:ext cx="498598" cy="498598"/>
          </a:xfrm>
          <a:prstGeom prst="rect">
            <a:avLst/>
          </a:prstGeom>
        </p:spPr>
      </p:pic>
      <p:pic>
        <p:nvPicPr>
          <p:cNvPr id="24" name="Graphic 23" descr="Vlog">
            <a:extLst>
              <a:ext uri="{FF2B5EF4-FFF2-40B4-BE49-F238E27FC236}">
                <a16:creationId xmlns:a16="http://schemas.microsoft.com/office/drawing/2014/main" id="{3CD5A23F-91FA-4F7E-B150-CB1D9904ACE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48255" y="3846074"/>
            <a:ext cx="498598" cy="498598"/>
          </a:xfrm>
          <a:prstGeom prst="rect">
            <a:avLst/>
          </a:prstGeom>
        </p:spPr>
      </p:pic>
      <p:sp>
        <p:nvSpPr>
          <p:cNvPr id="30" name="Rectangle 29">
            <a:extLst>
              <a:ext uri="{FF2B5EF4-FFF2-40B4-BE49-F238E27FC236}">
                <a16:creationId xmlns:a16="http://schemas.microsoft.com/office/drawing/2014/main" id="{4C0C3B07-FBB7-4B59-AD6F-3047FCF416EC}"/>
              </a:ext>
            </a:extLst>
          </p:cNvPr>
          <p:cNvSpPr/>
          <p:nvPr/>
        </p:nvSpPr>
        <p:spPr bwMode="auto">
          <a:xfrm>
            <a:off x="380553"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a:extLst>
              <a:ext uri="{FF2B5EF4-FFF2-40B4-BE49-F238E27FC236}">
                <a16:creationId xmlns:a16="http://schemas.microsoft.com/office/drawing/2014/main" id="{A61A7114-20DC-41E3-9BE8-39378012D50C}"/>
              </a:ext>
            </a:extLst>
          </p:cNvPr>
          <p:cNvSpPr/>
          <p:nvPr/>
        </p:nvSpPr>
        <p:spPr bwMode="auto">
          <a:xfrm>
            <a:off x="2870852"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a:extLst>
              <a:ext uri="{FF2B5EF4-FFF2-40B4-BE49-F238E27FC236}">
                <a16:creationId xmlns:a16="http://schemas.microsoft.com/office/drawing/2014/main" id="{12EA6F6B-4660-40AD-85A6-0EB672CA5F17}"/>
              </a:ext>
            </a:extLst>
          </p:cNvPr>
          <p:cNvSpPr/>
          <p:nvPr/>
        </p:nvSpPr>
        <p:spPr bwMode="auto">
          <a:xfrm>
            <a:off x="5650995"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23" name="Picture 22">
            <a:extLst>
              <a:ext uri="{FF2B5EF4-FFF2-40B4-BE49-F238E27FC236}">
                <a16:creationId xmlns:a16="http://schemas.microsoft.com/office/drawing/2014/main" id="{3C39C1AD-A518-4ACB-944B-06768FD05646}"/>
              </a:ext>
            </a:extLst>
          </p:cNvPr>
          <p:cNvPicPr>
            <a:picLocks noChangeAspect="1"/>
          </p:cNvPicPr>
          <p:nvPr/>
        </p:nvPicPr>
        <p:blipFill>
          <a:blip r:embed="rId13"/>
          <a:stretch>
            <a:fillRect/>
          </a:stretch>
        </p:blipFill>
        <p:spPr>
          <a:xfrm>
            <a:off x="2851044" y="4527883"/>
            <a:ext cx="2389793" cy="1944703"/>
          </a:xfrm>
          <a:prstGeom prst="rect">
            <a:avLst/>
          </a:prstGeom>
        </p:spPr>
      </p:pic>
      <p:grpSp>
        <p:nvGrpSpPr>
          <p:cNvPr id="7" name="Group 6">
            <a:extLst>
              <a:ext uri="{FF2B5EF4-FFF2-40B4-BE49-F238E27FC236}">
                <a16:creationId xmlns:a16="http://schemas.microsoft.com/office/drawing/2014/main" id="{062632D5-D880-4686-B94C-4BEAB7B4CC84}"/>
              </a:ext>
            </a:extLst>
          </p:cNvPr>
          <p:cNvGrpSpPr/>
          <p:nvPr/>
        </p:nvGrpSpPr>
        <p:grpSpPr>
          <a:xfrm>
            <a:off x="5650995" y="4522418"/>
            <a:ext cx="5989363" cy="1900728"/>
            <a:chOff x="-701867" y="1373334"/>
            <a:chExt cx="10370776" cy="3291173"/>
          </a:xfrm>
          <a:effectLst>
            <a:outerShdw blurRad="50800" dist="38100" dir="2700000" algn="tl" rotWithShape="0">
              <a:prstClr val="black">
                <a:alpha val="40000"/>
              </a:prstClr>
            </a:outerShdw>
          </a:effectLst>
        </p:grpSpPr>
        <p:pic>
          <p:nvPicPr>
            <p:cNvPr id="2" name="Picture 1">
              <a:extLst>
                <a:ext uri="{FF2B5EF4-FFF2-40B4-BE49-F238E27FC236}">
                  <a16:creationId xmlns:a16="http://schemas.microsoft.com/office/drawing/2014/main" id="{97AB4EAF-DE04-45BC-BFAB-2A419C60F43F}"/>
                </a:ext>
              </a:extLst>
            </p:cNvPr>
            <p:cNvPicPr>
              <a:picLocks noChangeAspect="1"/>
            </p:cNvPicPr>
            <p:nvPr/>
          </p:nvPicPr>
          <p:blipFill rotWithShape="1">
            <a:blip r:embed="rId14"/>
            <a:srcRect l="66656" t="5130"/>
            <a:stretch/>
          </p:blipFill>
          <p:spPr>
            <a:xfrm>
              <a:off x="7530517" y="1373334"/>
              <a:ext cx="2138392" cy="3291173"/>
            </a:xfrm>
            <a:prstGeom prst="rect">
              <a:avLst/>
            </a:prstGeom>
          </p:spPr>
        </p:pic>
        <p:pic>
          <p:nvPicPr>
            <p:cNvPr id="4" name="Picture 3">
              <a:extLst>
                <a:ext uri="{FF2B5EF4-FFF2-40B4-BE49-F238E27FC236}">
                  <a16:creationId xmlns:a16="http://schemas.microsoft.com/office/drawing/2014/main" id="{0B2B8B09-6E9F-476A-A856-A1197C644B42}"/>
                </a:ext>
              </a:extLst>
            </p:cNvPr>
            <p:cNvPicPr>
              <a:picLocks noChangeAspect="1"/>
            </p:cNvPicPr>
            <p:nvPr/>
          </p:nvPicPr>
          <p:blipFill>
            <a:blip r:embed="rId15"/>
            <a:stretch>
              <a:fillRect/>
            </a:stretch>
          </p:blipFill>
          <p:spPr>
            <a:xfrm>
              <a:off x="-701867" y="1373334"/>
              <a:ext cx="8258235" cy="3286149"/>
            </a:xfrm>
            <a:prstGeom prst="rect">
              <a:avLst/>
            </a:prstGeom>
          </p:spPr>
        </p:pic>
      </p:grpSp>
    </p:spTree>
    <p:extLst>
      <p:ext uri="{BB962C8B-B14F-4D97-AF65-F5344CB8AC3E}">
        <p14:creationId xmlns:p14="http://schemas.microsoft.com/office/powerpoint/2010/main" val="17979765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bject 2">
            <a:extLst>
              <a:ext uri="{FF2B5EF4-FFF2-40B4-BE49-F238E27FC236}">
                <a16:creationId xmlns:a16="http://schemas.microsoft.com/office/drawing/2014/main" id="{93EB48C1-51FC-4864-896D-1C81C1BC6F18}"/>
              </a:ext>
            </a:extLst>
          </p:cNvPr>
          <p:cNvSpPr txBox="1">
            <a:spLocks/>
          </p:cNvSpPr>
          <p:nvPr/>
        </p:nvSpPr>
        <p:spPr>
          <a:xfrm>
            <a:off x="588263" y="457200"/>
            <a:ext cx="1606253" cy="553998"/>
          </a:xfrm>
          <a:prstGeom prst="rect">
            <a:avLst/>
          </a:prstGeom>
        </p:spPr>
        <p:txBody>
          <a:bodyPr vert="horz" wrap="square" lIns="0" tIns="13333" rIns="0" bIns="0" rtlCol="0" anchor="t">
            <a:spAutoFit/>
          </a:bodyPr>
          <a:lstStyle>
            <a:lvl1pPr algn="l" defTabSz="932563" rtl="0" eaLnBrk="1" latinLnBrk="0" hangingPunct="1">
              <a:lnSpc>
                <a:spcPct val="100000"/>
              </a:lnSpc>
              <a:spcBef>
                <a:spcPct val="0"/>
              </a:spcBef>
              <a:buNone/>
              <a:defRPr lang="en-US" sz="3529" b="0" kern="1200" cap="none" spc="-50" baseline="0" dirty="0" smtClean="0">
                <a:ln w="3175">
                  <a:noFill/>
                </a:ln>
                <a:solidFill>
                  <a:schemeClr val="tx2"/>
                </a:solidFill>
                <a:effectLst/>
                <a:latin typeface="+mj-lt"/>
                <a:ea typeface="+mn-ea"/>
                <a:cs typeface="Segoe UI" pitchFamily="34" charset="0"/>
              </a:defRPr>
            </a:lvl1pPr>
          </a:lstStyle>
          <a:p>
            <a:pPr marL="12698">
              <a:spcBef>
                <a:spcPts val="105"/>
              </a:spcBef>
            </a:pPr>
            <a:r>
              <a:rPr lang="en-US" spc="-20" dirty="0">
                <a:solidFill>
                  <a:srgbClr val="32145A"/>
                </a:solidFill>
                <a:uFill>
                  <a:solidFill>
                    <a:srgbClr val="000000"/>
                  </a:solidFill>
                </a:uFill>
              </a:rPr>
              <a:t>Closing</a:t>
            </a:r>
            <a:endParaRPr lang="en-US" spc="-20" dirty="0">
              <a:solidFill>
                <a:srgbClr val="32145A"/>
              </a:solidFill>
            </a:endParaRPr>
          </a:p>
        </p:txBody>
      </p:sp>
      <p:cxnSp>
        <p:nvCxnSpPr>
          <p:cNvPr id="7" name="Straight Connector 6">
            <a:extLst>
              <a:ext uri="{FF2B5EF4-FFF2-40B4-BE49-F238E27FC236}">
                <a16:creationId xmlns:a16="http://schemas.microsoft.com/office/drawing/2014/main" id="{31E5AC6C-AA1B-4CB0-9810-DF9A271DF4BD}"/>
              </a:ext>
            </a:extLst>
          </p:cNvPr>
          <p:cNvCxnSpPr>
            <a:cxnSpLocks/>
          </p:cNvCxnSpPr>
          <p:nvPr/>
        </p:nvCxnSpPr>
        <p:spPr>
          <a:xfrm>
            <a:off x="2158770" y="1826571"/>
            <a:ext cx="0" cy="2110429"/>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4D58AC2D-4483-4A11-8E29-078CBD0D8A93}"/>
              </a:ext>
            </a:extLst>
          </p:cNvPr>
          <p:cNvSpPr txBox="1"/>
          <p:nvPr/>
        </p:nvSpPr>
        <p:spPr>
          <a:xfrm>
            <a:off x="614995" y="2727897"/>
            <a:ext cx="1364867" cy="307777"/>
          </a:xfrm>
          <a:prstGeom prst="rect">
            <a:avLst/>
          </a:prstGeom>
          <a:noFill/>
        </p:spPr>
        <p:txBody>
          <a:bodyPr wrap="square" lIns="0" tIns="0" rIns="0" bIns="0" rtlCol="0">
            <a:spAutoFit/>
          </a:bodyPr>
          <a:lstStyle/>
          <a:p>
            <a:pPr algn="r"/>
            <a:r>
              <a:rPr lang="en-US" sz="2000" dirty="0">
                <a:gradFill>
                  <a:gsLst>
                    <a:gs pos="2917">
                      <a:schemeClr val="tx1"/>
                    </a:gs>
                    <a:gs pos="30000">
                      <a:schemeClr val="tx1"/>
                    </a:gs>
                  </a:gsLst>
                  <a:lin ang="5400000" scaled="0"/>
                </a:gradFill>
              </a:rPr>
              <a:t>TODAY</a:t>
            </a:r>
          </a:p>
        </p:txBody>
      </p:sp>
      <p:sp>
        <p:nvSpPr>
          <p:cNvPr id="16" name="TextBox 15">
            <a:extLst>
              <a:ext uri="{FF2B5EF4-FFF2-40B4-BE49-F238E27FC236}">
                <a16:creationId xmlns:a16="http://schemas.microsoft.com/office/drawing/2014/main" id="{11B00869-127D-4B95-AF22-3447374A5C05}"/>
              </a:ext>
            </a:extLst>
          </p:cNvPr>
          <p:cNvSpPr txBox="1"/>
          <p:nvPr/>
        </p:nvSpPr>
        <p:spPr>
          <a:xfrm>
            <a:off x="475327" y="5168315"/>
            <a:ext cx="1504535" cy="307777"/>
          </a:xfrm>
          <a:prstGeom prst="rect">
            <a:avLst/>
          </a:prstGeom>
          <a:noFill/>
        </p:spPr>
        <p:txBody>
          <a:bodyPr wrap="square" lIns="0" tIns="0" rIns="0" bIns="0" rtlCol="0">
            <a:spAutoFit/>
          </a:bodyPr>
          <a:lstStyle/>
          <a:p>
            <a:pPr algn="r"/>
            <a:r>
              <a:rPr lang="en-US" sz="2000" dirty="0">
                <a:gradFill>
                  <a:gsLst>
                    <a:gs pos="2917">
                      <a:schemeClr val="tx1"/>
                    </a:gs>
                    <a:gs pos="30000">
                      <a:schemeClr val="tx1"/>
                    </a:gs>
                  </a:gsLst>
                  <a:lin ang="5400000" scaled="0"/>
                </a:gradFill>
              </a:rPr>
              <a:t>TOMORROW</a:t>
            </a:r>
          </a:p>
        </p:txBody>
      </p:sp>
      <p:cxnSp>
        <p:nvCxnSpPr>
          <p:cNvPr id="18" name="Straight Connector 17">
            <a:extLst>
              <a:ext uri="{FF2B5EF4-FFF2-40B4-BE49-F238E27FC236}">
                <a16:creationId xmlns:a16="http://schemas.microsoft.com/office/drawing/2014/main" id="{D95897BE-06A3-44F3-AF68-02ECD2E3DD35}"/>
              </a:ext>
            </a:extLst>
          </p:cNvPr>
          <p:cNvCxnSpPr>
            <a:cxnSpLocks/>
          </p:cNvCxnSpPr>
          <p:nvPr/>
        </p:nvCxnSpPr>
        <p:spPr>
          <a:xfrm>
            <a:off x="2158770" y="4873158"/>
            <a:ext cx="0" cy="898090"/>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F839C4B6-A767-404A-810E-1E5F2EA85911}"/>
              </a:ext>
            </a:extLst>
          </p:cNvPr>
          <p:cNvSpPr txBox="1"/>
          <p:nvPr/>
        </p:nvSpPr>
        <p:spPr>
          <a:xfrm>
            <a:off x="2194516" y="1826571"/>
            <a:ext cx="6997191" cy="599908"/>
          </a:xfrm>
          <a:prstGeom prst="rect">
            <a:avLst/>
          </a:prstGeom>
          <a:noFill/>
        </p:spPr>
        <p:txBody>
          <a:bodyPr wrap="square">
            <a:spAutoFit/>
          </a:bodyPr>
          <a:lstStyle/>
          <a:p>
            <a:pPr>
              <a:lnSpc>
                <a:spcPct val="107000"/>
              </a:lnSpc>
              <a:tabLst>
                <a:tab pos="457200" algn="l"/>
              </a:tabLst>
            </a:pPr>
            <a:r>
              <a:rPr lang="en-US" sz="1600" dirty="0">
                <a:effectLst/>
                <a:ea typeface="Calibri" panose="020F0502020204030204" pitchFamily="34" charset="0"/>
                <a:cs typeface="Times New Roman" panose="02020603050405020304" pitchFamily="18" charset="0"/>
              </a:rPr>
              <a:t>We learned:</a:t>
            </a:r>
          </a:p>
          <a:p>
            <a:pPr marL="742950" lvl="1" indent="-285750">
              <a:lnSpc>
                <a:spcPct val="107000"/>
              </a:lnSpc>
              <a:buClr>
                <a:srgbClr val="107C10"/>
              </a:buClr>
              <a:buSzPct val="75000"/>
              <a:buFont typeface="Wingdings" panose="05000000000000000000" pitchFamily="2" charset="2"/>
              <a:buChar char="ü"/>
              <a:tabLst>
                <a:tab pos="457200" algn="l"/>
              </a:tabLst>
            </a:pPr>
            <a:r>
              <a:rPr lang="en-US" sz="1600" dirty="0">
                <a:effectLst/>
                <a:ea typeface="Calibri" panose="020F0502020204030204" pitchFamily="34" charset="0"/>
                <a:cs typeface="Times New Roman" panose="02020603050405020304" pitchFamily="18" charset="0"/>
              </a:rPr>
              <a:t>TODO</a:t>
            </a:r>
          </a:p>
        </p:txBody>
      </p:sp>
      <p:sp>
        <p:nvSpPr>
          <p:cNvPr id="22" name="TextBox 21">
            <a:extLst>
              <a:ext uri="{FF2B5EF4-FFF2-40B4-BE49-F238E27FC236}">
                <a16:creationId xmlns:a16="http://schemas.microsoft.com/office/drawing/2014/main" id="{4E4D3735-57D4-4676-9FEB-E3C3FAD0DA23}"/>
              </a:ext>
            </a:extLst>
          </p:cNvPr>
          <p:cNvSpPr txBox="1"/>
          <p:nvPr/>
        </p:nvSpPr>
        <p:spPr>
          <a:xfrm>
            <a:off x="2194517" y="4860229"/>
            <a:ext cx="6997190" cy="612475"/>
          </a:xfrm>
          <a:prstGeom prst="rect">
            <a:avLst/>
          </a:prstGeom>
          <a:noFill/>
        </p:spPr>
        <p:txBody>
          <a:bodyPr wrap="square">
            <a:spAutoFit/>
          </a:bodyPr>
          <a:lstStyle/>
          <a:p>
            <a:pPr>
              <a:lnSpc>
                <a:spcPct val="90000"/>
              </a:lnSpc>
              <a:spcAft>
                <a:spcPts val="588"/>
              </a:spcAft>
            </a:pPr>
            <a:r>
              <a:rPr lang="en-US" sz="1600" dirty="0">
                <a:solidFill>
                  <a:schemeClr val="dk1"/>
                </a:solidFill>
              </a:rPr>
              <a:t>We will learn to:</a:t>
            </a:r>
          </a:p>
          <a:p>
            <a:pPr marL="742950" lvl="1" indent="-285750">
              <a:lnSpc>
                <a:spcPct val="90000"/>
              </a:lnSpc>
              <a:spcAft>
                <a:spcPts val="588"/>
              </a:spcAft>
              <a:buSzPct val="75000"/>
              <a:buFont typeface="Arial" panose="020B0604020202020204" pitchFamily="34" charset="0"/>
              <a:buChar char="•"/>
            </a:pPr>
            <a:r>
              <a:rPr lang="en-US" sz="1600" dirty="0">
                <a:solidFill>
                  <a:schemeClr val="dk1"/>
                </a:solidFill>
              </a:rPr>
              <a:t>TODO</a:t>
            </a:r>
          </a:p>
        </p:txBody>
      </p:sp>
      <p:sp>
        <p:nvSpPr>
          <p:cNvPr id="2" name="TextBox 1">
            <a:extLst>
              <a:ext uri="{FF2B5EF4-FFF2-40B4-BE49-F238E27FC236}">
                <a16:creationId xmlns:a16="http://schemas.microsoft.com/office/drawing/2014/main" id="{81B24653-632F-4642-83F1-5426C06DDA0F}"/>
              </a:ext>
            </a:extLst>
          </p:cNvPr>
          <p:cNvSpPr txBox="1"/>
          <p:nvPr/>
        </p:nvSpPr>
        <p:spPr>
          <a:xfrm>
            <a:off x="620049" y="966958"/>
            <a:ext cx="6997191" cy="258532"/>
          </a:xfrm>
          <a:prstGeom prst="rect">
            <a:avLst/>
          </a:prstGeom>
          <a:noFill/>
        </p:spPr>
        <p:txBody>
          <a:bodyPr wrap="square" lIns="0" rIns="0">
            <a:spAutoFit/>
          </a:bodyPr>
          <a:lstStyle/>
          <a:p>
            <a:pPr>
              <a:lnSpc>
                <a:spcPct val="90000"/>
              </a:lnSpc>
              <a:spcAft>
                <a:spcPts val="588"/>
              </a:spcAft>
            </a:pPr>
            <a:r>
              <a:rPr lang="en-US" sz="1200" i="1" dirty="0">
                <a:solidFill>
                  <a:schemeClr val="dk1"/>
                </a:solidFill>
              </a:rPr>
              <a:t>Thank you for your participation in today’s Azure Synapse Technical Boot Camp!</a:t>
            </a:r>
          </a:p>
        </p:txBody>
      </p:sp>
    </p:spTree>
    <p:extLst>
      <p:ext uri="{BB962C8B-B14F-4D97-AF65-F5344CB8AC3E}">
        <p14:creationId xmlns:p14="http://schemas.microsoft.com/office/powerpoint/2010/main" val="1826152433"/>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3276893" cy="758022"/>
          </a:xfrm>
        </p:spPr>
        <p:txBody>
          <a:bodyPr/>
          <a:lstStyle/>
          <a:p>
            <a:r>
              <a:rPr lang="en-US" dirty="0"/>
              <a:t>Azure Sentinel</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7" y="1354195"/>
            <a:ext cx="8671853" cy="4772285"/>
          </a:xfrm>
        </p:spPr>
        <p:txBody>
          <a:bodyPr/>
          <a:lstStyle/>
          <a:p>
            <a:pPr lvl="0" defTabSz="797968">
              <a:spcBef>
                <a:spcPct val="0"/>
              </a:spcBef>
              <a:spcAft>
                <a:spcPts val="800"/>
              </a:spcAft>
              <a:defRPr/>
            </a:pPr>
            <a:r>
              <a:rPr lang="en-US" dirty="0">
                <a:latin typeface="Segoe UI" panose="020B0502040204020203" pitchFamily="34" charset="0"/>
                <a:cs typeface="Segoe UI" panose="020B0502040204020203" pitchFamily="34" charset="0"/>
              </a:rPr>
              <a:t>Scalable, cloud-native, security information event management (SIEM) and security orchestration automated response (SOAR) solution. Azure Sentinel delivers intelligent security analytics and threat intelligence across the enterprise, providing a </a:t>
            </a:r>
            <a:r>
              <a:rPr lang="en-US" dirty="0">
                <a:solidFill>
                  <a:srgbClr val="FF0000"/>
                </a:solidFill>
                <a:latin typeface="Segoe UI" panose="020B0502040204020203" pitchFamily="34" charset="0"/>
                <a:cs typeface="Segoe UI" panose="020B0502040204020203" pitchFamily="34" charset="0"/>
              </a:rPr>
              <a:t>single</a:t>
            </a:r>
            <a:r>
              <a:rPr lang="en-US" dirty="0">
                <a:latin typeface="Segoe UI" panose="020B0502040204020203" pitchFamily="34" charset="0"/>
                <a:cs typeface="Segoe UI" panose="020B0502040204020203" pitchFamily="34" charset="0"/>
              </a:rPr>
              <a:t> solution for alert detection, threat visibility, proactive hunting, and threat response.</a:t>
            </a:r>
          </a:p>
          <a:p>
            <a:pPr lvl="0" defTabSz="797968">
              <a:spcBef>
                <a:spcPct val="0"/>
              </a:spcBef>
              <a:spcAft>
                <a:spcPts val="800"/>
              </a:spcAft>
              <a:defRPr/>
            </a:pPr>
            <a:endParaRPr lang="en-US"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dirty="0">
                <a:latin typeface="Segoe UI" panose="020B0502040204020203" pitchFamily="34" charset="0"/>
                <a:cs typeface="Segoe UI" panose="020B0502040204020203" pitchFamily="34" charset="0"/>
              </a:rPr>
              <a:t>Azure Sentinel is your </a:t>
            </a:r>
            <a:r>
              <a:rPr lang="en-US" dirty="0">
                <a:solidFill>
                  <a:srgbClr val="FF0000"/>
                </a:solidFill>
                <a:latin typeface="Segoe UI" panose="020B0502040204020203" pitchFamily="34" charset="0"/>
                <a:cs typeface="Segoe UI" panose="020B0502040204020203" pitchFamily="34" charset="0"/>
              </a:rPr>
              <a:t>birds-eye view </a:t>
            </a:r>
            <a:r>
              <a:rPr lang="en-US" dirty="0">
                <a:latin typeface="Segoe UI" panose="020B0502040204020203" pitchFamily="34" charset="0"/>
                <a:cs typeface="Segoe UI" panose="020B0502040204020203" pitchFamily="34" charset="0"/>
              </a:rPr>
              <a:t>across the enterprise alleviating the stress of increasingly sophisticated attacks, increasing volumes of alerts, and long resolution time frames.</a:t>
            </a:r>
            <a:endParaRPr lang="en-US" sz="1800" dirty="0">
              <a:ln w="3175">
                <a:noFill/>
              </a:ln>
              <a:cs typeface="Segoe UI Semibold"/>
            </a:endParaRPr>
          </a:p>
        </p:txBody>
      </p:sp>
      <p:pic>
        <p:nvPicPr>
          <p:cNvPr id="5" name="Picture 2" descr="Azure Sentinel – Cloud-native SIEM Solution | Microsoft Azure">
            <a:extLst>
              <a:ext uri="{FF2B5EF4-FFF2-40B4-BE49-F238E27FC236}">
                <a16:creationId xmlns:a16="http://schemas.microsoft.com/office/drawing/2014/main" id="{1F75DDEA-5867-490D-98FC-FB22464DA6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98280" y="222583"/>
            <a:ext cx="3584223" cy="18817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5027303"/>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3027961"/>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Azure Sentinel core capabilities">
            <a:extLst>
              <a:ext uri="{FF2B5EF4-FFF2-40B4-BE49-F238E27FC236}">
                <a16:creationId xmlns:a16="http://schemas.microsoft.com/office/drawing/2014/main" id="{D078411F-7E5C-4F67-95E4-B3C7454E9B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37510" y="348469"/>
            <a:ext cx="6268403" cy="64800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0128854"/>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86E2A50-2DDB-42E3-AF47-CA569CDE4934}"/>
              </a:ext>
            </a:extLst>
          </p:cNvPr>
          <p:cNvSpPr>
            <a:spLocks noGrp="1"/>
          </p:cNvSpPr>
          <p:nvPr>
            <p:ph type="title"/>
          </p:nvPr>
        </p:nvSpPr>
        <p:spPr>
          <a:xfrm>
            <a:off x="588263" y="457200"/>
            <a:ext cx="11018520" cy="492443"/>
          </a:xfrm>
        </p:spPr>
        <p:txBody>
          <a:bodyPr/>
          <a:lstStyle/>
          <a:p>
            <a:r>
              <a:rPr lang="en-US" sz="3200" dirty="0"/>
              <a:t>Azure Sentinel vs Azure Security Center with Azure Defender</a:t>
            </a:r>
          </a:p>
        </p:txBody>
      </p:sp>
      <p:sp>
        <p:nvSpPr>
          <p:cNvPr id="6" name="Text Placeholder 5">
            <a:extLst>
              <a:ext uri="{FF2B5EF4-FFF2-40B4-BE49-F238E27FC236}">
                <a16:creationId xmlns:a16="http://schemas.microsoft.com/office/drawing/2014/main" id="{E0739B1F-EF3E-48E1-8F88-A0028E4D8055}"/>
              </a:ext>
            </a:extLst>
          </p:cNvPr>
          <p:cNvSpPr>
            <a:spLocks noGrp="1"/>
          </p:cNvSpPr>
          <p:nvPr>
            <p:ph type="body" sz="quarter" idx="10"/>
          </p:nvPr>
        </p:nvSpPr>
        <p:spPr>
          <a:xfrm>
            <a:off x="4259262" y="1988854"/>
            <a:ext cx="3444875" cy="422423"/>
          </a:xfrm>
        </p:spPr>
        <p:txBody>
          <a:bodyPr/>
          <a:lstStyle/>
          <a:p>
            <a:pPr marL="0" indent="0">
              <a:buNone/>
            </a:pPr>
            <a:r>
              <a:rPr lang="en-US" dirty="0"/>
              <a:t>Cybersecurity Cycle</a:t>
            </a:r>
          </a:p>
        </p:txBody>
      </p:sp>
      <p:sp>
        <p:nvSpPr>
          <p:cNvPr id="10" name="Rectangle 9">
            <a:extLst>
              <a:ext uri="{FF2B5EF4-FFF2-40B4-BE49-F238E27FC236}">
                <a16:creationId xmlns:a16="http://schemas.microsoft.com/office/drawing/2014/main" id="{58988E60-1F37-4218-BD2D-88F7AF64B2BE}"/>
              </a:ext>
            </a:extLst>
          </p:cNvPr>
          <p:cNvSpPr/>
          <p:nvPr/>
        </p:nvSpPr>
        <p:spPr bwMode="auto">
          <a:xfrm>
            <a:off x="1093470" y="3120390"/>
            <a:ext cx="1748790" cy="1691640"/>
          </a:xfrm>
          <a:prstGeom prst="rect">
            <a:avLst/>
          </a:prstGeom>
          <a:solidFill>
            <a:schemeClr val="accent4">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spcBef>
                <a:spcPct val="0"/>
              </a:spcBef>
              <a:spcAft>
                <a:spcPct val="0"/>
              </a:spcAft>
            </a:pPr>
            <a:r>
              <a:rPr lang="en-US" sz="2000" b="1" dirty="0">
                <a:solidFill>
                  <a:schemeClr val="bg1"/>
                </a:solidFill>
                <a:ea typeface="Segoe UI" pitchFamily="34" charset="0"/>
                <a:cs typeface="Segoe UI" pitchFamily="34" charset="0"/>
              </a:rPr>
              <a:t>Visibility</a:t>
            </a:r>
          </a:p>
        </p:txBody>
      </p:sp>
      <p:sp>
        <p:nvSpPr>
          <p:cNvPr id="11" name="Rectangle 10">
            <a:extLst>
              <a:ext uri="{FF2B5EF4-FFF2-40B4-BE49-F238E27FC236}">
                <a16:creationId xmlns:a16="http://schemas.microsoft.com/office/drawing/2014/main" id="{644AB0F7-02D4-4005-B2B2-C5C61A6B246A}"/>
              </a:ext>
            </a:extLst>
          </p:cNvPr>
          <p:cNvSpPr/>
          <p:nvPr/>
        </p:nvSpPr>
        <p:spPr bwMode="auto">
          <a:xfrm>
            <a:off x="9349740" y="3120390"/>
            <a:ext cx="1748790" cy="169164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spcBef>
                <a:spcPct val="0"/>
              </a:spcBef>
              <a:spcAft>
                <a:spcPct val="0"/>
              </a:spcAft>
            </a:pPr>
            <a:r>
              <a:rPr lang="en-US" sz="1900" b="1" dirty="0">
                <a:solidFill>
                  <a:schemeClr val="bg1"/>
                </a:solidFill>
                <a:ea typeface="Segoe UI" pitchFamily="34" charset="0"/>
                <a:cs typeface="Segoe UI" pitchFamily="34" charset="0"/>
              </a:rPr>
              <a:t>Automation</a:t>
            </a:r>
          </a:p>
        </p:txBody>
      </p:sp>
      <p:sp>
        <p:nvSpPr>
          <p:cNvPr id="12" name="Rectangle 11">
            <a:extLst>
              <a:ext uri="{FF2B5EF4-FFF2-40B4-BE49-F238E27FC236}">
                <a16:creationId xmlns:a16="http://schemas.microsoft.com/office/drawing/2014/main" id="{5CDF8240-82FE-40C5-98B8-90B7CAAE7652}"/>
              </a:ext>
            </a:extLst>
          </p:cNvPr>
          <p:cNvSpPr/>
          <p:nvPr/>
        </p:nvSpPr>
        <p:spPr bwMode="auto">
          <a:xfrm>
            <a:off x="3177540" y="3120390"/>
            <a:ext cx="1748790" cy="1691640"/>
          </a:xfrm>
          <a:prstGeom prst="rect">
            <a:avLst/>
          </a:prstGeom>
          <a:solidFill>
            <a:schemeClr val="accent4">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000" b="1" dirty="0">
              <a:solidFill>
                <a:schemeClr val="bg1"/>
              </a:solidFill>
              <a:ea typeface="Segoe UI" pitchFamily="34" charset="0"/>
              <a:cs typeface="Segoe UI" pitchFamily="34" charset="0"/>
            </a:endParaRPr>
          </a:p>
          <a:p>
            <a:pPr algn="ctr" defTabSz="932472" fontAlgn="base">
              <a:spcBef>
                <a:spcPct val="0"/>
              </a:spcBef>
              <a:spcAft>
                <a:spcPct val="0"/>
              </a:spcAft>
            </a:pPr>
            <a:r>
              <a:rPr lang="en-US" sz="2000" b="1" dirty="0">
                <a:solidFill>
                  <a:schemeClr val="bg1"/>
                </a:solidFill>
                <a:ea typeface="Segoe UI" pitchFamily="34" charset="0"/>
                <a:cs typeface="Segoe UI" pitchFamily="34" charset="0"/>
              </a:rPr>
              <a:t>Analytics</a:t>
            </a:r>
          </a:p>
        </p:txBody>
      </p:sp>
      <p:sp>
        <p:nvSpPr>
          <p:cNvPr id="13" name="Rectangle 12">
            <a:extLst>
              <a:ext uri="{FF2B5EF4-FFF2-40B4-BE49-F238E27FC236}">
                <a16:creationId xmlns:a16="http://schemas.microsoft.com/office/drawing/2014/main" id="{C90D5BC1-F2BE-4124-A294-95AD9614FFE9}"/>
              </a:ext>
            </a:extLst>
          </p:cNvPr>
          <p:cNvSpPr/>
          <p:nvPr/>
        </p:nvSpPr>
        <p:spPr bwMode="auto">
          <a:xfrm>
            <a:off x="5234940" y="3120390"/>
            <a:ext cx="1748790" cy="169164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spcBef>
                <a:spcPct val="0"/>
              </a:spcBef>
              <a:spcAft>
                <a:spcPct val="0"/>
              </a:spcAft>
            </a:pPr>
            <a:r>
              <a:rPr lang="en-US" sz="2000" b="1" dirty="0">
                <a:solidFill>
                  <a:schemeClr val="bg1"/>
                </a:solidFill>
                <a:ea typeface="Segoe UI" pitchFamily="34" charset="0"/>
                <a:cs typeface="Segoe UI" pitchFamily="34" charset="0"/>
              </a:rPr>
              <a:t>Hunting</a:t>
            </a:r>
          </a:p>
        </p:txBody>
      </p:sp>
      <p:sp>
        <p:nvSpPr>
          <p:cNvPr id="14" name="Rectangle 13">
            <a:extLst>
              <a:ext uri="{FF2B5EF4-FFF2-40B4-BE49-F238E27FC236}">
                <a16:creationId xmlns:a16="http://schemas.microsoft.com/office/drawing/2014/main" id="{E5F6691B-21B7-4F24-B52C-BD1C6B66F10D}"/>
              </a:ext>
            </a:extLst>
          </p:cNvPr>
          <p:cNvSpPr/>
          <p:nvPr/>
        </p:nvSpPr>
        <p:spPr bwMode="auto">
          <a:xfrm>
            <a:off x="7292340" y="3120390"/>
            <a:ext cx="1748790" cy="169164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spcBef>
                <a:spcPct val="0"/>
              </a:spcBef>
              <a:spcAft>
                <a:spcPct val="0"/>
              </a:spcAft>
            </a:pPr>
            <a:r>
              <a:rPr lang="en-US" sz="2000" b="1" dirty="0">
                <a:solidFill>
                  <a:schemeClr val="bg1"/>
                </a:solidFill>
                <a:ea typeface="Segoe UI" pitchFamily="34" charset="0"/>
                <a:cs typeface="Segoe UI" pitchFamily="34" charset="0"/>
              </a:rPr>
              <a:t>Incidents</a:t>
            </a:r>
          </a:p>
        </p:txBody>
      </p:sp>
      <p:sp>
        <p:nvSpPr>
          <p:cNvPr id="15" name="Text Placeholder 5">
            <a:extLst>
              <a:ext uri="{FF2B5EF4-FFF2-40B4-BE49-F238E27FC236}">
                <a16:creationId xmlns:a16="http://schemas.microsoft.com/office/drawing/2014/main" id="{7C4D686E-3E8C-4757-8C2B-369BB48247D4}"/>
              </a:ext>
            </a:extLst>
          </p:cNvPr>
          <p:cNvSpPr txBox="1">
            <a:spLocks/>
          </p:cNvSpPr>
          <p:nvPr/>
        </p:nvSpPr>
        <p:spPr>
          <a:xfrm>
            <a:off x="4721860" y="5810413"/>
            <a:ext cx="3444875" cy="422423"/>
          </a:xfrm>
          <a:prstGeom prst="rect">
            <a:avLst/>
          </a:prstGeom>
        </p:spPr>
        <p:txBody>
          <a:bodyPr vert="horz" wrap="square" lIns="0" tIns="0" rIns="0" bIns="0" rtlCol="0">
            <a:spAutoFit/>
          </a:bodyPr>
          <a:lst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68"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dirty="0">
                <a:solidFill>
                  <a:schemeClr val="accent4">
                    <a:lumMod val="75000"/>
                  </a:schemeClr>
                </a:solidFill>
              </a:rPr>
              <a:t>Azure Sentinel</a:t>
            </a:r>
          </a:p>
        </p:txBody>
      </p:sp>
      <p:sp>
        <p:nvSpPr>
          <p:cNvPr id="16" name="Text Placeholder 5">
            <a:extLst>
              <a:ext uri="{FF2B5EF4-FFF2-40B4-BE49-F238E27FC236}">
                <a16:creationId xmlns:a16="http://schemas.microsoft.com/office/drawing/2014/main" id="{EB58E59D-0C34-4D9D-A91D-AFDC9CC3B977}"/>
              </a:ext>
            </a:extLst>
          </p:cNvPr>
          <p:cNvSpPr txBox="1">
            <a:spLocks/>
          </p:cNvSpPr>
          <p:nvPr/>
        </p:nvSpPr>
        <p:spPr>
          <a:xfrm>
            <a:off x="1569402" y="5044603"/>
            <a:ext cx="3444875" cy="422423"/>
          </a:xfrm>
          <a:prstGeom prst="rect">
            <a:avLst/>
          </a:prstGeom>
        </p:spPr>
        <p:txBody>
          <a:bodyPr vert="horz" wrap="square" lIns="0" tIns="0" rIns="0" bIns="0" rtlCol="0">
            <a:spAutoFit/>
          </a:bodyPr>
          <a:lst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68"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dirty="0">
                <a:solidFill>
                  <a:srgbClr val="FFC000"/>
                </a:solidFill>
              </a:rPr>
              <a:t>Azure Security Center</a:t>
            </a:r>
          </a:p>
        </p:txBody>
      </p:sp>
      <p:cxnSp>
        <p:nvCxnSpPr>
          <p:cNvPr id="18" name="Straight Arrow Connector 17">
            <a:extLst>
              <a:ext uri="{FF2B5EF4-FFF2-40B4-BE49-F238E27FC236}">
                <a16:creationId xmlns:a16="http://schemas.microsoft.com/office/drawing/2014/main" id="{C39FA678-508E-4E6D-B349-86CE25879764}"/>
              </a:ext>
            </a:extLst>
          </p:cNvPr>
          <p:cNvCxnSpPr/>
          <p:nvPr/>
        </p:nvCxnSpPr>
        <p:spPr>
          <a:xfrm>
            <a:off x="1188720" y="4985793"/>
            <a:ext cx="3737610" cy="0"/>
          </a:xfrm>
          <a:prstGeom prst="straightConnector1">
            <a:avLst/>
          </a:prstGeom>
          <a:ln>
            <a:solidFill>
              <a:srgbClr val="FFC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D26E05F9-C53B-4FE4-A6AD-1489C1AED4D8}"/>
              </a:ext>
            </a:extLst>
          </p:cNvPr>
          <p:cNvCxnSpPr/>
          <p:nvPr/>
        </p:nvCxnSpPr>
        <p:spPr>
          <a:xfrm>
            <a:off x="1188720" y="5577840"/>
            <a:ext cx="9829800" cy="0"/>
          </a:xfrm>
          <a:prstGeom prst="straightConnector1">
            <a:avLst/>
          </a:prstGeom>
          <a:ln>
            <a:solidFill>
              <a:schemeClr val="accent4">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Azure Sentinel – Cloud-native SIEM Solution | Microsoft Azure">
            <a:extLst>
              <a:ext uri="{FF2B5EF4-FFF2-40B4-BE49-F238E27FC236}">
                <a16:creationId xmlns:a16="http://schemas.microsoft.com/office/drawing/2014/main" id="{6B1B45C1-2444-4B86-8945-CB12B6F235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15047" y="5688168"/>
            <a:ext cx="1778179" cy="93354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lerts Archives - Seb8iaan.com">
            <a:extLst>
              <a:ext uri="{FF2B5EF4-FFF2-40B4-BE49-F238E27FC236}">
                <a16:creationId xmlns:a16="http://schemas.microsoft.com/office/drawing/2014/main" id="{29BEBB02-6B98-43BE-BA33-32D48BC6CA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14277" y="4792149"/>
            <a:ext cx="805572" cy="80557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Pricing—Azure Defender | Microsoft Azure">
            <a:extLst>
              <a:ext uri="{FF2B5EF4-FFF2-40B4-BE49-F238E27FC236}">
                <a16:creationId xmlns:a16="http://schemas.microsoft.com/office/drawing/2014/main" id="{2083497C-0A87-43AF-AF0E-CEE475DB8B4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41130" y="994697"/>
            <a:ext cx="1344930" cy="706088"/>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Azure Sentinel – Cloud-native SIEM Solution | Microsoft Azure">
            <a:extLst>
              <a:ext uri="{FF2B5EF4-FFF2-40B4-BE49-F238E27FC236}">
                <a16:creationId xmlns:a16="http://schemas.microsoft.com/office/drawing/2014/main" id="{0E72F94E-231C-4DC0-A5CA-3E629B84F7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7740" y="1052391"/>
            <a:ext cx="1561554" cy="819816"/>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4" descr="Alerts Archives - Seb8iaan.com">
            <a:extLst>
              <a:ext uri="{FF2B5EF4-FFF2-40B4-BE49-F238E27FC236}">
                <a16:creationId xmlns:a16="http://schemas.microsoft.com/office/drawing/2014/main" id="{7B048785-24F2-4873-819B-CF96F0D208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22789" y="949643"/>
            <a:ext cx="805572" cy="8055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113243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3276893" cy="758022"/>
          </a:xfrm>
        </p:spPr>
        <p:txBody>
          <a:bodyPr/>
          <a:lstStyle/>
          <a:p>
            <a:r>
              <a:rPr lang="en-US" dirty="0"/>
              <a:t>Azure Sentinel</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7" y="1354195"/>
            <a:ext cx="10322440" cy="4772285"/>
          </a:xfrm>
        </p:spPr>
        <p:txBody>
          <a:bodyPr/>
          <a:lstStyle/>
          <a:p>
            <a:pPr lvl="0" defTabSz="797968">
              <a:spcBef>
                <a:spcPct val="0"/>
              </a:spcBef>
              <a:spcAft>
                <a:spcPts val="800"/>
              </a:spcAft>
              <a:defRPr/>
            </a:pPr>
            <a:r>
              <a:rPr lang="en-US" dirty="0">
                <a:latin typeface="Segoe UI" panose="020B0502040204020203" pitchFamily="34" charset="0"/>
                <a:cs typeface="Segoe UI" panose="020B0502040204020203" pitchFamily="34" charset="0"/>
              </a:rPr>
              <a:t>Things that you can NOT do:</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marL="285750" lvl="0" indent="-285750" defTabSz="797968">
              <a:spcBef>
                <a:spcPct val="0"/>
              </a:spcBef>
              <a:spcAft>
                <a:spcPts val="800"/>
              </a:spcAft>
              <a:buFont typeface="Arial" panose="020B0604020202020204" pitchFamily="34" charset="0"/>
              <a:buChar char="•"/>
              <a:defRPr/>
            </a:pPr>
            <a:r>
              <a:rPr lang="en-US" sz="3600" dirty="0">
                <a:latin typeface="Segoe UI" panose="020B0502040204020203" pitchFamily="34" charset="0"/>
                <a:cs typeface="Segoe UI" panose="020B0502040204020203" pitchFamily="34" charset="0"/>
              </a:rPr>
              <a:t>You can </a:t>
            </a:r>
            <a:r>
              <a:rPr lang="en-US" sz="3600" dirty="0">
                <a:solidFill>
                  <a:srgbClr val="FF0000"/>
                </a:solidFill>
                <a:latin typeface="Segoe UI" panose="020B0502040204020203" pitchFamily="34" charset="0"/>
                <a:cs typeface="Segoe UI" panose="020B0502040204020203" pitchFamily="34" charset="0"/>
              </a:rPr>
              <a:t>NOT</a:t>
            </a:r>
            <a:r>
              <a:rPr lang="en-US" sz="3600" dirty="0">
                <a:latin typeface="Segoe UI" panose="020B0502040204020203" pitchFamily="34" charset="0"/>
                <a:cs typeface="Segoe UI" panose="020B0502040204020203" pitchFamily="34" charset="0"/>
              </a:rPr>
              <a:t> use the same Log Analytics Workspace that is used by Azure Security Center</a:t>
            </a:r>
          </a:p>
          <a:p>
            <a:pPr marL="285750" lvl="0" indent="-285750" defTabSz="797968">
              <a:spcBef>
                <a:spcPct val="0"/>
              </a:spcBef>
              <a:spcAft>
                <a:spcPts val="800"/>
              </a:spcAft>
              <a:buFont typeface="Arial" panose="020B0604020202020204" pitchFamily="34" charset="0"/>
              <a:buChar char="•"/>
              <a:defRPr/>
            </a:pPr>
            <a:r>
              <a:rPr lang="en-US" sz="3600" dirty="0">
                <a:latin typeface="Segoe UI" panose="020B0502040204020203" pitchFamily="34" charset="0"/>
                <a:cs typeface="Segoe UI" panose="020B0502040204020203" pitchFamily="34" charset="0"/>
              </a:rPr>
              <a:t>Once Azure Sentinel is enabled on a workspace, you can </a:t>
            </a:r>
            <a:r>
              <a:rPr lang="en-US" sz="3600" dirty="0">
                <a:solidFill>
                  <a:srgbClr val="FF0000"/>
                </a:solidFill>
                <a:latin typeface="Segoe UI" panose="020B0502040204020203" pitchFamily="34" charset="0"/>
                <a:cs typeface="Segoe UI" panose="020B0502040204020203" pitchFamily="34" charset="0"/>
              </a:rPr>
              <a:t>NOT</a:t>
            </a:r>
            <a:r>
              <a:rPr lang="en-US" sz="3600" dirty="0">
                <a:latin typeface="Segoe UI" panose="020B0502040204020203" pitchFamily="34" charset="0"/>
                <a:cs typeface="Segoe UI" panose="020B0502040204020203" pitchFamily="34" charset="0"/>
              </a:rPr>
              <a:t> move the workspace to another resource group or subscription (you have to contact Azure Sentinel Support Team to accomplish this task)</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endParaRPr lang="en-US" sz="1800" dirty="0">
              <a:ln w="3175">
                <a:noFill/>
              </a:ln>
              <a:cs typeface="Segoe UI Semibold"/>
            </a:endParaRPr>
          </a:p>
        </p:txBody>
      </p:sp>
      <p:pic>
        <p:nvPicPr>
          <p:cNvPr id="5" name="Picture 2" descr="Azure Sentinel – Cloud-native SIEM Solution | Microsoft Azure">
            <a:extLst>
              <a:ext uri="{FF2B5EF4-FFF2-40B4-BE49-F238E27FC236}">
                <a16:creationId xmlns:a16="http://schemas.microsoft.com/office/drawing/2014/main" id="{1F75DDEA-5867-490D-98FC-FB22464DA6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1350" y="413337"/>
            <a:ext cx="3584223" cy="18817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1253908"/>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Azure Sentinel - Connectors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7" y="1720413"/>
            <a:ext cx="5669575" cy="3317075"/>
          </a:xfrm>
        </p:spPr>
        <p:txBody>
          <a:bodyPr/>
          <a:lstStyle/>
          <a:p>
            <a:pPr marL="285750" lvl="0" indent="-285750" defTabSz="797968">
              <a:spcBef>
                <a:spcPct val="0"/>
              </a:spcBef>
              <a:spcAft>
                <a:spcPts val="800"/>
              </a:spcAft>
              <a:buFont typeface="Arial" panose="020B0604020202020204" pitchFamily="34" charset="0"/>
              <a:buChar char="•"/>
              <a:defRPr/>
            </a:pPr>
            <a:r>
              <a:rPr lang="en-US" sz="3600" dirty="0">
                <a:ln w="3175">
                  <a:noFill/>
                </a:ln>
                <a:cs typeface="Segoe UI Semibold"/>
              </a:rPr>
              <a:t>Over 100+ Data Connectors available for Azure Sentinel</a:t>
            </a:r>
          </a:p>
          <a:p>
            <a:pPr marL="285750" lvl="0" indent="-285750" defTabSz="797968">
              <a:spcBef>
                <a:spcPct val="0"/>
              </a:spcBef>
              <a:spcAft>
                <a:spcPts val="800"/>
              </a:spcAft>
              <a:buFont typeface="Arial" panose="020B0604020202020204" pitchFamily="34" charset="0"/>
              <a:buChar char="•"/>
              <a:defRPr/>
            </a:pPr>
            <a:r>
              <a:rPr lang="en-US" sz="3600" dirty="0">
                <a:ln w="3175">
                  <a:noFill/>
                </a:ln>
                <a:cs typeface="Segoe UI Semibold"/>
              </a:rPr>
              <a:t>Not only for Azure connection but external services as well.</a:t>
            </a:r>
          </a:p>
          <a:p>
            <a:pPr lvl="0" defTabSz="797968">
              <a:spcBef>
                <a:spcPct val="0"/>
              </a:spcBef>
              <a:spcAft>
                <a:spcPts val="800"/>
              </a:spcAft>
              <a:defRPr/>
            </a:pPr>
            <a:endParaRPr lang="en-US" sz="1800" dirty="0">
              <a:ln w="3175">
                <a:noFill/>
              </a:ln>
              <a:cs typeface="Segoe UI Semibold"/>
            </a:endParaRPr>
          </a:p>
        </p:txBody>
      </p:sp>
      <p:pic>
        <p:nvPicPr>
          <p:cNvPr id="4" name="Picture 3">
            <a:extLst>
              <a:ext uri="{FF2B5EF4-FFF2-40B4-BE49-F238E27FC236}">
                <a16:creationId xmlns:a16="http://schemas.microsoft.com/office/drawing/2014/main" id="{C153F38E-C8DF-4E34-AB2F-A407E6986E7A}"/>
              </a:ext>
            </a:extLst>
          </p:cNvPr>
          <p:cNvPicPr>
            <a:picLocks noChangeAspect="1"/>
          </p:cNvPicPr>
          <p:nvPr/>
        </p:nvPicPr>
        <p:blipFill>
          <a:blip r:embed="rId3"/>
          <a:stretch>
            <a:fillRect/>
          </a:stretch>
        </p:blipFill>
        <p:spPr>
          <a:xfrm>
            <a:off x="6209609" y="601594"/>
            <a:ext cx="5744572" cy="5554714"/>
          </a:xfrm>
          <a:prstGeom prst="rect">
            <a:avLst/>
          </a:prstGeom>
        </p:spPr>
      </p:pic>
    </p:spTree>
    <p:extLst>
      <p:ext uri="{BB962C8B-B14F-4D97-AF65-F5344CB8AC3E}">
        <p14:creationId xmlns:p14="http://schemas.microsoft.com/office/powerpoint/2010/main" val="1756744146"/>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_White_2_Apr_2018.potx" id="{26C96195-5F97-4020-9126-CF0686EA703A}" vid="{6C9527AC-54B1-4985-B6C5-6491A04A83FE}"/>
    </a:ext>
  </a:extLst>
</a:theme>
</file>

<file path=ppt/theme/theme2.xml><?xml version="1.0" encoding="utf-8"?>
<a:theme xmlns:a="http://schemas.openxmlformats.org/drawingml/2006/main" name="2_Microsoft Generic 2019">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Generic 2019" id="{4ABC6BCF-FD7A-46A7-A36A-64BF6F00D603}" vid="{6EC097A1-2104-44F4-B5E9-90B366587111}"/>
    </a:ext>
  </a:extLst>
</a:theme>
</file>

<file path=ppt/theme/theme3.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nalytics Surge" id="{B7E9C4FB-8A1E-484C-AED3-2AECD2C86771}" vid="{8A0B8DCD-B330-4A67-9266-6279227D5384}"/>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DE58024C6567C84081E25B892126C531" ma:contentTypeVersion="12" ma:contentTypeDescription="Create a new document." ma:contentTypeScope="" ma:versionID="dec3ea3f9c113f9720072b9a28ff950c">
  <xsd:schema xmlns:xsd="http://www.w3.org/2001/XMLSchema" xmlns:xs="http://www.w3.org/2001/XMLSchema" xmlns:p="http://schemas.microsoft.com/office/2006/metadata/properties" xmlns:ns2="7a42ea66-c3dc-4710-b631-02025482a5dd" xmlns:ns3="dba1f193-0e30-4fc9-87d8-4653d789ea3e" targetNamespace="http://schemas.microsoft.com/office/2006/metadata/properties" ma:root="true" ma:fieldsID="ff7db27f0e302d37d3b14ff7cd5c106f" ns2:_="" ns3:_="">
    <xsd:import namespace="7a42ea66-c3dc-4710-b631-02025482a5dd"/>
    <xsd:import namespace="dba1f193-0e30-4fc9-87d8-4653d789ea3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AutoTags" minOccurs="0"/>
                <xsd:element ref="ns2:MediaServiceLocation" minOccurs="0"/>
                <xsd:element ref="ns2:MediaServiceGenerationTime" minOccurs="0"/>
                <xsd:element ref="ns2:MediaServiceEventHashCode" minOccurs="0"/>
                <xsd:element ref="ns2:MediaServiceOCR"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a42ea66-c3dc-4710-b631-02025482a5d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Location" ma:index="14" nillable="true" ma:displayName="Location" ma:internalName="MediaServiceLocation"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ba1f193-0e30-4fc9-87d8-4653d789ea3e"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D9E5DC5-5989-45A6-A426-4A38DF7C661D}">
  <ds:schemaRefs>
    <ds:schemaRef ds:uri="http://schemas.openxmlformats.org/package/2006/metadata/core-properties"/>
    <ds:schemaRef ds:uri="dba1f193-0e30-4fc9-87d8-4653d789ea3e"/>
    <ds:schemaRef ds:uri="http://purl.org/dc/dcmitype/"/>
    <ds:schemaRef ds:uri="http://schemas.microsoft.com/office/infopath/2007/PartnerControls"/>
    <ds:schemaRef ds:uri="http://purl.org/dc/elements/1.1/"/>
    <ds:schemaRef ds:uri="http://schemas.microsoft.com/office/2006/metadata/properties"/>
    <ds:schemaRef ds:uri="7a42ea66-c3dc-4710-b631-02025482a5dd"/>
    <ds:schemaRef ds:uri="http://schemas.microsoft.com/office/2006/documentManagement/types"/>
    <ds:schemaRef ds:uri="http://purl.org/dc/terms/"/>
    <ds:schemaRef ds:uri="http://www.w3.org/XML/1998/namespace"/>
  </ds:schemaRefs>
</ds:datastoreItem>
</file>

<file path=customXml/itemProps2.xml><?xml version="1.0" encoding="utf-8"?>
<ds:datastoreItem xmlns:ds="http://schemas.openxmlformats.org/officeDocument/2006/customXml" ds:itemID="{067DA19C-7D5D-441A-8E3C-3B776EE24E49}">
  <ds:schemaRefs>
    <ds:schemaRef ds:uri="http://schemas.microsoft.com/sharepoint/v3/contenttype/forms"/>
  </ds:schemaRefs>
</ds:datastoreItem>
</file>

<file path=customXml/itemProps3.xml><?xml version="1.0" encoding="utf-8"?>
<ds:datastoreItem xmlns:ds="http://schemas.openxmlformats.org/officeDocument/2006/customXml" ds:itemID="{E4164E1B-18C5-4538-BFB3-91D0BD27203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a42ea66-c3dc-4710-b631-02025482a5dd"/>
    <ds:schemaRef ds:uri="dba1f193-0e30-4fc9-87d8-4653d789ea3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7454</TotalTime>
  <Words>1586</Words>
  <Application>Microsoft Office PowerPoint</Application>
  <PresentationFormat>Widescreen</PresentationFormat>
  <Paragraphs>380</Paragraphs>
  <Slides>50</Slides>
  <Notes>36</Notes>
  <HiddenSlides>0</HiddenSlides>
  <MMClips>0</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50</vt:i4>
      </vt:variant>
    </vt:vector>
  </HeadingPairs>
  <TitlesOfParts>
    <vt:vector size="61" baseType="lpstr">
      <vt:lpstr>Arial</vt:lpstr>
      <vt:lpstr>Calibri</vt:lpstr>
      <vt:lpstr>Consolas</vt:lpstr>
      <vt:lpstr>MentiText</vt:lpstr>
      <vt:lpstr>Segoe UI</vt:lpstr>
      <vt:lpstr>Segoe UI Semibold</vt:lpstr>
      <vt:lpstr>Segoe UI Semilight</vt:lpstr>
      <vt:lpstr>Wingdings</vt:lpstr>
      <vt:lpstr>Analytics Surge</vt:lpstr>
      <vt:lpstr>2_Microsoft Generic 2019</vt:lpstr>
      <vt:lpstr>Analytics Surge</vt:lpstr>
      <vt:lpstr>Welcome to  Azure Defender + Azure Sentinel Better Together!  Day 2</vt:lpstr>
      <vt:lpstr>PowerPoint Presentation</vt:lpstr>
      <vt:lpstr>Azure Sentinel + Azure Defender Better Together!</vt:lpstr>
      <vt:lpstr>Azure Sentinel</vt:lpstr>
      <vt:lpstr>Azure Sentinel</vt:lpstr>
      <vt:lpstr>PowerPoint Presentation</vt:lpstr>
      <vt:lpstr>Azure Sentinel vs Azure Security Center with Azure Defender</vt:lpstr>
      <vt:lpstr>Azure Sentinel</vt:lpstr>
      <vt:lpstr>Azure Sentinel - Connectors</vt:lpstr>
      <vt:lpstr>Azure Sentinel - Connectors</vt:lpstr>
      <vt:lpstr>Azure Sentinel - Connectors</vt:lpstr>
      <vt:lpstr>Azure Sentinel - Incidents</vt:lpstr>
      <vt:lpstr>Azure Sentinel - Workbooks</vt:lpstr>
      <vt:lpstr>Azure Sentinel - Hunting</vt:lpstr>
      <vt:lpstr>Azure Sentinel - Notebooks</vt:lpstr>
      <vt:lpstr>Azure Sentinel – Notebooks …</vt:lpstr>
      <vt:lpstr>Azure Sentinel – Notebooks …</vt:lpstr>
      <vt:lpstr>Azure Sentinel – Notebooks …</vt:lpstr>
      <vt:lpstr>Azure Sentinel – Entity Behavior</vt:lpstr>
      <vt:lpstr>Azure Sentinel – Threat Intelligence</vt:lpstr>
      <vt:lpstr>Azure Sentinel – Analytics</vt:lpstr>
      <vt:lpstr>Azure Sentinel – Automation</vt:lpstr>
      <vt:lpstr>Azure Sentinel – SIEM Integration</vt:lpstr>
      <vt:lpstr>Security Operations Center</vt:lpstr>
      <vt:lpstr>Security Operations Center</vt:lpstr>
      <vt:lpstr>PowerPoint Presentation</vt:lpstr>
      <vt:lpstr>PowerPoint Presentation</vt:lpstr>
      <vt:lpstr>Better together!</vt:lpstr>
      <vt:lpstr>End to End Investigations</vt:lpstr>
      <vt:lpstr>Troubleshooting</vt:lpstr>
      <vt:lpstr>KQL Unions</vt:lpstr>
      <vt:lpstr>Product Integration</vt:lpstr>
      <vt:lpstr>Product Integration</vt:lpstr>
      <vt:lpstr>Hunting</vt:lpstr>
      <vt:lpstr>Hunting</vt:lpstr>
      <vt:lpstr>Pop Quiz</vt:lpstr>
      <vt:lpstr>Best Practices</vt:lpstr>
      <vt:lpstr>Question…</vt:lpstr>
      <vt:lpstr>Best Practices</vt:lpstr>
      <vt:lpstr>PowerPoint Presentation</vt:lpstr>
      <vt:lpstr>Breakout Activity:  Data Lake Design &amp; Security Considerations </vt:lpstr>
      <vt:lpstr>Build Hands-on Lab:  Azure Defender Part 1</vt:lpstr>
      <vt:lpstr>PowerPoint Presentation</vt:lpstr>
      <vt:lpstr>PowerPoint Presentation</vt:lpstr>
      <vt:lpstr>Full Group Activity:  Azure Defender</vt:lpstr>
      <vt:lpstr>Mentimeter Poll</vt:lpstr>
      <vt:lpstr>Hands-On Build Activity:  Azure Defender Part 2</vt:lpstr>
      <vt:lpstr>Lab: individual lab exercise</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Sean Norman</dc:creator>
  <cp:lastModifiedBy>Lino Tadros</cp:lastModifiedBy>
  <cp:revision>252</cp:revision>
  <dcterms:created xsi:type="dcterms:W3CDTF">2020-05-01T23:34:12Z</dcterms:created>
  <dcterms:modified xsi:type="dcterms:W3CDTF">2021-06-01T12:21:26Z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senorman@microsoft.com</vt:lpwstr>
  </property>
  <property fmtid="{D5CDD505-2E9C-101B-9397-08002B2CF9AE}" pid="5" name="MSIP_Label_f42aa342-8706-4288-bd11-ebb85995028c_SetDate">
    <vt:lpwstr>2020-05-01T23:35:11.5968247Z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5a667b91-3ad0-41e7-9778-755b794ac106</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ContentTypeId">
    <vt:lpwstr>0x010100DE58024C6567C84081E25B892126C531</vt:lpwstr>
  </property>
</Properties>
</file>